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7" r:id="rId4"/>
    <p:sldId id="268" r:id="rId5"/>
    <p:sldId id="269" r:id="rId6"/>
    <p:sldId id="280" r:id="rId7"/>
    <p:sldId id="278" r:id="rId8"/>
    <p:sldId id="279" r:id="rId9"/>
    <p:sldId id="283" r:id="rId10"/>
    <p:sldId id="270" r:id="rId11"/>
    <p:sldId id="272" r:id="rId12"/>
    <p:sldId id="273" r:id="rId13"/>
    <p:sldId id="274" r:id="rId14"/>
    <p:sldId id="275" r:id="rId15"/>
    <p:sldId id="276" r:id="rId16"/>
    <p:sldId id="281" r:id="rId17"/>
    <p:sldId id="282" r:id="rId18"/>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125" d="100"/>
          <a:sy n="125" d="100"/>
        </p:scale>
        <p:origin x="-1230" y="2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89BF29-AAAB-4596-AC09-9C524D2E3D2E}" type="doc">
      <dgm:prSet loTypeId="urn:microsoft.com/office/officeart/2005/8/layout/arrow2" loCatId="process" qsTypeId="urn:microsoft.com/office/officeart/2005/8/quickstyle/simple1" qsCatId="simple" csTypeId="urn:microsoft.com/office/officeart/2005/8/colors/accent1_2" csCatId="accent1" phldr="1"/>
      <dgm:spPr/>
    </dgm:pt>
    <dgm:pt modelId="{3F25EB67-9E4B-4C78-86FB-83DCA4ACBAE8}">
      <dgm:prSet phldrT="[Texto]"/>
      <dgm:spPr/>
      <dgm:t>
        <a:bodyPr/>
        <a:lstStyle/>
        <a:p>
          <a:pPr algn="ctr"/>
          <a:r>
            <a:rPr lang="pt-BR" b="1" dirty="0" smtClean="0"/>
            <a:t>Médio porte </a:t>
          </a:r>
        </a:p>
        <a:p>
          <a:pPr algn="ctr"/>
          <a:r>
            <a:rPr lang="pt-BR" dirty="0" smtClean="0"/>
            <a:t>*de R$ 100 a R$ 500 milhões</a:t>
          </a:r>
          <a:endParaRPr lang="pt-BR" dirty="0"/>
        </a:p>
      </dgm:t>
    </dgm:pt>
    <dgm:pt modelId="{3580DB1A-8B3C-4596-A735-C9FE5A3E37DC}" type="parTrans" cxnId="{1712477B-A5A8-431E-BCC9-41C056DACA4C}">
      <dgm:prSet/>
      <dgm:spPr/>
      <dgm:t>
        <a:bodyPr/>
        <a:lstStyle/>
        <a:p>
          <a:endParaRPr lang="pt-BR"/>
        </a:p>
      </dgm:t>
    </dgm:pt>
    <dgm:pt modelId="{8DFC9CEC-BC67-42EF-854A-554EBACC08C9}" type="sibTrans" cxnId="{1712477B-A5A8-431E-BCC9-41C056DACA4C}">
      <dgm:prSet/>
      <dgm:spPr/>
      <dgm:t>
        <a:bodyPr/>
        <a:lstStyle/>
        <a:p>
          <a:endParaRPr lang="pt-BR"/>
        </a:p>
      </dgm:t>
    </dgm:pt>
    <dgm:pt modelId="{FB7A6AE4-98FB-4784-8824-20B4F0135F6E}">
      <dgm:prSet phldrT="[Texto]"/>
      <dgm:spPr/>
      <dgm:t>
        <a:bodyPr/>
        <a:lstStyle/>
        <a:p>
          <a:pPr algn="ctr"/>
          <a:r>
            <a:rPr lang="pt-BR" b="1" dirty="0" smtClean="0"/>
            <a:t>Grande Porte</a:t>
          </a:r>
        </a:p>
        <a:p>
          <a:pPr algn="ctr"/>
          <a:r>
            <a:rPr lang="pt-BR" dirty="0" smtClean="0"/>
            <a:t>*acima de R$ 500 milhões</a:t>
          </a:r>
          <a:endParaRPr lang="pt-BR" dirty="0"/>
        </a:p>
      </dgm:t>
    </dgm:pt>
    <dgm:pt modelId="{99CBCC4B-594E-49C3-BB72-604A731C6B15}" type="parTrans" cxnId="{633E7C7C-AA06-4CE0-93E9-C45C5B76DFDF}">
      <dgm:prSet/>
      <dgm:spPr/>
      <dgm:t>
        <a:bodyPr/>
        <a:lstStyle/>
        <a:p>
          <a:endParaRPr lang="pt-BR"/>
        </a:p>
      </dgm:t>
    </dgm:pt>
    <dgm:pt modelId="{78EEFE3E-6FE7-4C24-8FCF-4917CE78455A}" type="sibTrans" cxnId="{633E7C7C-AA06-4CE0-93E9-C45C5B76DFDF}">
      <dgm:prSet/>
      <dgm:spPr/>
      <dgm:t>
        <a:bodyPr/>
        <a:lstStyle/>
        <a:p>
          <a:endParaRPr lang="pt-BR"/>
        </a:p>
      </dgm:t>
    </dgm:pt>
    <dgm:pt modelId="{A5E590FD-140A-4C5F-9A76-0393D0B5A5A3}">
      <dgm:prSet phldrT="[Texto]"/>
      <dgm:spPr/>
      <dgm:t>
        <a:bodyPr/>
        <a:lstStyle/>
        <a:p>
          <a:pPr algn="ctr"/>
          <a:r>
            <a:rPr lang="pt-BR" b="1" dirty="0" smtClean="0"/>
            <a:t>Pequeno porte</a:t>
          </a:r>
        </a:p>
        <a:p>
          <a:pPr algn="ctr"/>
          <a:r>
            <a:rPr lang="pt-BR" dirty="0" smtClean="0"/>
            <a:t>*abaixo de </a:t>
          </a:r>
        </a:p>
        <a:p>
          <a:pPr algn="ctr"/>
          <a:r>
            <a:rPr lang="pt-BR" dirty="0" smtClean="0"/>
            <a:t>R$ 100 milhões </a:t>
          </a:r>
          <a:endParaRPr lang="pt-BR" dirty="0"/>
        </a:p>
      </dgm:t>
    </dgm:pt>
    <dgm:pt modelId="{6FC6FF26-4DA8-4270-B357-CA5BF5960E84}" type="sibTrans" cxnId="{46E41396-F017-4425-B438-D9BD46D4621A}">
      <dgm:prSet/>
      <dgm:spPr/>
      <dgm:t>
        <a:bodyPr/>
        <a:lstStyle/>
        <a:p>
          <a:endParaRPr lang="pt-BR"/>
        </a:p>
      </dgm:t>
    </dgm:pt>
    <dgm:pt modelId="{7DBD055D-2D87-47A4-A104-2118F0FCEB45}" type="parTrans" cxnId="{46E41396-F017-4425-B438-D9BD46D4621A}">
      <dgm:prSet/>
      <dgm:spPr/>
      <dgm:t>
        <a:bodyPr/>
        <a:lstStyle/>
        <a:p>
          <a:endParaRPr lang="pt-BR"/>
        </a:p>
      </dgm:t>
    </dgm:pt>
    <dgm:pt modelId="{C9F70FA6-E901-456F-9747-9903FF64CEA4}" type="pres">
      <dgm:prSet presAssocID="{C989BF29-AAAB-4596-AC09-9C524D2E3D2E}" presName="arrowDiagram" presStyleCnt="0">
        <dgm:presLayoutVars>
          <dgm:chMax val="5"/>
          <dgm:dir/>
          <dgm:resizeHandles val="exact"/>
        </dgm:presLayoutVars>
      </dgm:prSet>
      <dgm:spPr/>
    </dgm:pt>
    <dgm:pt modelId="{5F72BEB8-31AA-4E7A-96B0-5E0311C5946C}" type="pres">
      <dgm:prSet presAssocID="{C989BF29-AAAB-4596-AC09-9C524D2E3D2E}" presName="arrow" presStyleLbl="bgShp" presStyleIdx="0" presStyleCnt="1" custScaleX="76509" custScaleY="82759"/>
      <dgm:spPr>
        <a:solidFill>
          <a:srgbClr val="0070C0"/>
        </a:solidFill>
      </dgm:spPr>
    </dgm:pt>
    <dgm:pt modelId="{BD475531-58DB-44DD-A736-2CD32E037A29}" type="pres">
      <dgm:prSet presAssocID="{C989BF29-AAAB-4596-AC09-9C524D2E3D2E}" presName="arrowDiagram3" presStyleCnt="0"/>
      <dgm:spPr/>
    </dgm:pt>
    <dgm:pt modelId="{F798EC89-5287-4728-B970-7B2DAB72CBBA}" type="pres">
      <dgm:prSet presAssocID="{A5E590FD-140A-4C5F-9A76-0393D0B5A5A3}" presName="bullet3a" presStyleLbl="node1" presStyleIdx="0" presStyleCnt="3"/>
      <dgm:spPr>
        <a:solidFill>
          <a:srgbClr val="92D050"/>
        </a:solidFill>
      </dgm:spPr>
    </dgm:pt>
    <dgm:pt modelId="{F0679DE4-FD61-4BFD-AC04-C40D1664CCE9}" type="pres">
      <dgm:prSet presAssocID="{A5E590FD-140A-4C5F-9A76-0393D0B5A5A3}" presName="textBox3a" presStyleLbl="revTx" presStyleIdx="0" presStyleCnt="3">
        <dgm:presLayoutVars>
          <dgm:bulletEnabled val="1"/>
        </dgm:presLayoutVars>
      </dgm:prSet>
      <dgm:spPr/>
      <dgm:t>
        <a:bodyPr/>
        <a:lstStyle/>
        <a:p>
          <a:endParaRPr lang="pt-BR"/>
        </a:p>
      </dgm:t>
    </dgm:pt>
    <dgm:pt modelId="{6105A082-6860-4558-8367-9AD86C1EC244}" type="pres">
      <dgm:prSet presAssocID="{3F25EB67-9E4B-4C78-86FB-83DCA4ACBAE8}" presName="bullet3b" presStyleLbl="node1" presStyleIdx="1" presStyleCnt="3"/>
      <dgm:spPr>
        <a:solidFill>
          <a:srgbClr val="7030A0"/>
        </a:solidFill>
      </dgm:spPr>
    </dgm:pt>
    <dgm:pt modelId="{2E88939C-BD23-4046-AC11-DB7B5D357576}" type="pres">
      <dgm:prSet presAssocID="{3F25EB67-9E4B-4C78-86FB-83DCA4ACBAE8}" presName="textBox3b" presStyleLbl="revTx" presStyleIdx="1" presStyleCnt="3">
        <dgm:presLayoutVars>
          <dgm:bulletEnabled val="1"/>
        </dgm:presLayoutVars>
      </dgm:prSet>
      <dgm:spPr/>
      <dgm:t>
        <a:bodyPr/>
        <a:lstStyle/>
        <a:p>
          <a:endParaRPr lang="pt-BR"/>
        </a:p>
      </dgm:t>
    </dgm:pt>
    <dgm:pt modelId="{1A333AEC-A1C0-40F2-B1E5-E3D7D29146B1}" type="pres">
      <dgm:prSet presAssocID="{FB7A6AE4-98FB-4784-8824-20B4F0135F6E}" presName="bullet3c" presStyleLbl="node1" presStyleIdx="2" presStyleCnt="3"/>
      <dgm:spPr>
        <a:solidFill>
          <a:srgbClr val="FF0000"/>
        </a:solidFill>
      </dgm:spPr>
    </dgm:pt>
    <dgm:pt modelId="{3B9DB548-859F-41FF-91BF-766BA90EBECD}" type="pres">
      <dgm:prSet presAssocID="{FB7A6AE4-98FB-4784-8824-20B4F0135F6E}" presName="textBox3c" presStyleLbl="revTx" presStyleIdx="2" presStyleCnt="3" custScaleX="117206">
        <dgm:presLayoutVars>
          <dgm:bulletEnabled val="1"/>
        </dgm:presLayoutVars>
      </dgm:prSet>
      <dgm:spPr/>
      <dgm:t>
        <a:bodyPr/>
        <a:lstStyle/>
        <a:p>
          <a:endParaRPr lang="pt-BR"/>
        </a:p>
      </dgm:t>
    </dgm:pt>
  </dgm:ptLst>
  <dgm:cxnLst>
    <dgm:cxn modelId="{CF93F79D-CF14-410D-A17A-A7B1DD06218A}" type="presOf" srcId="{A5E590FD-140A-4C5F-9A76-0393D0B5A5A3}" destId="{F0679DE4-FD61-4BFD-AC04-C40D1664CCE9}" srcOrd="0" destOrd="0" presId="urn:microsoft.com/office/officeart/2005/8/layout/arrow2"/>
    <dgm:cxn modelId="{A83A8D21-D7D0-411F-A810-B9B62B76D58A}" type="presOf" srcId="{3F25EB67-9E4B-4C78-86FB-83DCA4ACBAE8}" destId="{2E88939C-BD23-4046-AC11-DB7B5D357576}" srcOrd="0" destOrd="0" presId="urn:microsoft.com/office/officeart/2005/8/layout/arrow2"/>
    <dgm:cxn modelId="{633E7C7C-AA06-4CE0-93E9-C45C5B76DFDF}" srcId="{C989BF29-AAAB-4596-AC09-9C524D2E3D2E}" destId="{FB7A6AE4-98FB-4784-8824-20B4F0135F6E}" srcOrd="2" destOrd="0" parTransId="{99CBCC4B-594E-49C3-BB72-604A731C6B15}" sibTransId="{78EEFE3E-6FE7-4C24-8FCF-4917CE78455A}"/>
    <dgm:cxn modelId="{46E41396-F017-4425-B438-D9BD46D4621A}" srcId="{C989BF29-AAAB-4596-AC09-9C524D2E3D2E}" destId="{A5E590FD-140A-4C5F-9A76-0393D0B5A5A3}" srcOrd="0" destOrd="0" parTransId="{7DBD055D-2D87-47A4-A104-2118F0FCEB45}" sibTransId="{6FC6FF26-4DA8-4270-B357-CA5BF5960E84}"/>
    <dgm:cxn modelId="{84DBB79A-103B-4DFF-AF10-A0FB169EC212}" type="presOf" srcId="{FB7A6AE4-98FB-4784-8824-20B4F0135F6E}" destId="{3B9DB548-859F-41FF-91BF-766BA90EBECD}" srcOrd="0" destOrd="0" presId="urn:microsoft.com/office/officeart/2005/8/layout/arrow2"/>
    <dgm:cxn modelId="{1712477B-A5A8-431E-BCC9-41C056DACA4C}" srcId="{C989BF29-AAAB-4596-AC09-9C524D2E3D2E}" destId="{3F25EB67-9E4B-4C78-86FB-83DCA4ACBAE8}" srcOrd="1" destOrd="0" parTransId="{3580DB1A-8B3C-4596-A735-C9FE5A3E37DC}" sibTransId="{8DFC9CEC-BC67-42EF-854A-554EBACC08C9}"/>
    <dgm:cxn modelId="{5E9B073B-0E56-483F-913E-922EAB7A67AD}" type="presOf" srcId="{C989BF29-AAAB-4596-AC09-9C524D2E3D2E}" destId="{C9F70FA6-E901-456F-9747-9903FF64CEA4}" srcOrd="0" destOrd="0" presId="urn:microsoft.com/office/officeart/2005/8/layout/arrow2"/>
    <dgm:cxn modelId="{4444C081-5F59-4CE0-8D3A-FCC050C53E80}" type="presParOf" srcId="{C9F70FA6-E901-456F-9747-9903FF64CEA4}" destId="{5F72BEB8-31AA-4E7A-96B0-5E0311C5946C}" srcOrd="0" destOrd="0" presId="urn:microsoft.com/office/officeart/2005/8/layout/arrow2"/>
    <dgm:cxn modelId="{98EDC084-2570-4BC2-B243-0561601519CF}" type="presParOf" srcId="{C9F70FA6-E901-456F-9747-9903FF64CEA4}" destId="{BD475531-58DB-44DD-A736-2CD32E037A29}" srcOrd="1" destOrd="0" presId="urn:microsoft.com/office/officeart/2005/8/layout/arrow2"/>
    <dgm:cxn modelId="{2F4F8025-C8B4-4199-B8D8-75F9753051A1}" type="presParOf" srcId="{BD475531-58DB-44DD-A736-2CD32E037A29}" destId="{F798EC89-5287-4728-B970-7B2DAB72CBBA}" srcOrd="0" destOrd="0" presId="urn:microsoft.com/office/officeart/2005/8/layout/arrow2"/>
    <dgm:cxn modelId="{05DF563E-69FA-48FF-BB33-4669881CA8E6}" type="presParOf" srcId="{BD475531-58DB-44DD-A736-2CD32E037A29}" destId="{F0679DE4-FD61-4BFD-AC04-C40D1664CCE9}" srcOrd="1" destOrd="0" presId="urn:microsoft.com/office/officeart/2005/8/layout/arrow2"/>
    <dgm:cxn modelId="{7A70A51C-C857-488B-99C9-BE004096825E}" type="presParOf" srcId="{BD475531-58DB-44DD-A736-2CD32E037A29}" destId="{6105A082-6860-4558-8367-9AD86C1EC244}" srcOrd="2" destOrd="0" presId="urn:microsoft.com/office/officeart/2005/8/layout/arrow2"/>
    <dgm:cxn modelId="{74E32678-25AA-4A7F-9097-0D460D1A525A}" type="presParOf" srcId="{BD475531-58DB-44DD-A736-2CD32E037A29}" destId="{2E88939C-BD23-4046-AC11-DB7B5D357576}" srcOrd="3" destOrd="0" presId="urn:microsoft.com/office/officeart/2005/8/layout/arrow2"/>
    <dgm:cxn modelId="{87640B11-493F-4361-A503-3EE1BEE0E988}" type="presParOf" srcId="{BD475531-58DB-44DD-A736-2CD32E037A29}" destId="{1A333AEC-A1C0-40F2-B1E5-E3D7D29146B1}" srcOrd="4" destOrd="0" presId="urn:microsoft.com/office/officeart/2005/8/layout/arrow2"/>
    <dgm:cxn modelId="{B822D93D-A4B2-42CA-8A74-4FE7D7A53408}" type="presParOf" srcId="{BD475531-58DB-44DD-A736-2CD32E037A29}" destId="{3B9DB548-859F-41FF-91BF-766BA90EBECD}"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AC9D5F-595A-4806-B793-8948027E1D8E}"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pt-BR"/>
        </a:p>
      </dgm:t>
    </dgm:pt>
    <dgm:pt modelId="{0482ECCF-835B-4DF8-BE37-F7D2F84664FF}">
      <dgm:prSet custT="1"/>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dgm:spPr>
      <dgm:t>
        <a:bodyPr/>
        <a:lstStyle/>
        <a:p>
          <a:pPr rtl="0"/>
          <a:r>
            <a:rPr lang="pt-BR" sz="1800" b="1" u="none" dirty="0" smtClean="0"/>
            <a:t>1º LUGAR MARICÁ </a:t>
          </a:r>
          <a:r>
            <a:rPr lang="pt-BR" sz="1800" b="1" i="0" u="none" dirty="0" smtClean="0"/>
            <a:t>20,76%</a:t>
          </a:r>
          <a:endParaRPr lang="pt-BR" sz="1800" b="1" dirty="0" smtClean="0"/>
        </a:p>
      </dgm:t>
    </dgm:pt>
    <dgm:pt modelId="{CEE04BF9-6E90-421F-9DD3-558EB372350F}" type="parTrans" cxnId="{E412CA12-E674-4EE4-8217-8764D0D82DEB}">
      <dgm:prSet/>
      <dgm:spPr/>
      <dgm:t>
        <a:bodyPr/>
        <a:lstStyle/>
        <a:p>
          <a:endParaRPr lang="pt-BR"/>
        </a:p>
      </dgm:t>
    </dgm:pt>
    <dgm:pt modelId="{5CCF14A7-27D2-41A2-B355-46A5BF7B6C4E}" type="sibTrans" cxnId="{E412CA12-E674-4EE4-8217-8764D0D82DEB}">
      <dgm:prSet/>
      <dgm:spPr>
        <a:solidFill>
          <a:srgbClr val="0070C0"/>
        </a:solidFill>
      </dgm:spPr>
      <dgm:t>
        <a:bodyPr/>
        <a:lstStyle/>
        <a:p>
          <a:endParaRPr lang="pt-BR"/>
        </a:p>
      </dgm:t>
    </dgm:pt>
    <dgm:pt modelId="{87C95515-2142-4C36-921E-0137341F339C}">
      <dgm:prSet custT="1"/>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dgm:spPr>
      <dgm:t>
        <a:bodyPr/>
        <a:lstStyle/>
        <a:p>
          <a:pPr rtl="0"/>
          <a:r>
            <a:rPr lang="pt-BR" sz="1700" b="1" u="none" dirty="0" smtClean="0"/>
            <a:t>2º LUGAR DUQUE DE CAXIAS </a:t>
          </a:r>
          <a:r>
            <a:rPr lang="pt-BR" sz="1700" b="1" i="0" u="none" dirty="0" smtClean="0"/>
            <a:t>16,20%</a:t>
          </a:r>
          <a:endParaRPr lang="pt-BR" sz="1700" b="1" u="none" dirty="0"/>
        </a:p>
      </dgm:t>
    </dgm:pt>
    <dgm:pt modelId="{996E6100-BD1F-4BDD-856B-F1985D3A2461}" type="parTrans" cxnId="{204BC03E-A2A3-4226-BE9B-4448B2600745}">
      <dgm:prSet/>
      <dgm:spPr/>
      <dgm:t>
        <a:bodyPr/>
        <a:lstStyle/>
        <a:p>
          <a:endParaRPr lang="pt-BR"/>
        </a:p>
      </dgm:t>
    </dgm:pt>
    <dgm:pt modelId="{E9D7B115-F42A-49EE-9460-78E26B5D87C4}" type="sibTrans" cxnId="{204BC03E-A2A3-4226-BE9B-4448B2600745}">
      <dgm:prSet/>
      <dgm:spPr>
        <a:solidFill>
          <a:srgbClr val="0070C0"/>
        </a:solidFill>
      </dgm:spPr>
      <dgm:t>
        <a:bodyPr/>
        <a:lstStyle/>
        <a:p>
          <a:endParaRPr lang="pt-BR"/>
        </a:p>
      </dgm:t>
    </dgm:pt>
    <dgm:pt modelId="{C220DC24-FEE2-4568-B3F4-CFF7F963F1DF}">
      <dgm:prSet custT="1"/>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dgm:spPr>
      <dgm:t>
        <a:bodyPr/>
        <a:lstStyle/>
        <a:p>
          <a:pPr rtl="0"/>
          <a:r>
            <a:rPr lang="pt-BR" sz="1750" b="1" u="none" dirty="0" smtClean="0"/>
            <a:t>3º LUGAR ITABORAÍ </a:t>
          </a:r>
          <a:r>
            <a:rPr lang="pt-BR" sz="1750" b="1" i="0" u="none" dirty="0" smtClean="0"/>
            <a:t>8,81%</a:t>
          </a:r>
          <a:endParaRPr lang="pt-BR" sz="1800" b="1" u="none" dirty="0"/>
        </a:p>
      </dgm:t>
    </dgm:pt>
    <dgm:pt modelId="{87725911-E810-4E5E-8760-72DE3BEFC621}" type="parTrans" cxnId="{80349391-DD8D-41D4-B48A-DAF0CD6C8D87}">
      <dgm:prSet/>
      <dgm:spPr/>
      <dgm:t>
        <a:bodyPr/>
        <a:lstStyle/>
        <a:p>
          <a:endParaRPr lang="pt-BR"/>
        </a:p>
      </dgm:t>
    </dgm:pt>
    <dgm:pt modelId="{9C43FDE8-1365-4584-B329-4E7DBF448554}" type="sibTrans" cxnId="{80349391-DD8D-41D4-B48A-DAF0CD6C8D87}">
      <dgm:prSet/>
      <dgm:spPr>
        <a:solidFill>
          <a:srgbClr val="0070C0"/>
        </a:solidFill>
      </dgm:spPr>
      <dgm:t>
        <a:bodyPr/>
        <a:lstStyle/>
        <a:p>
          <a:endParaRPr lang="pt-BR"/>
        </a:p>
      </dgm:t>
    </dgm:pt>
    <dgm:pt modelId="{D8D73026-D0FA-4F84-B039-68B48D447E35}">
      <dgm:prSet custT="1"/>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dgm:spPr>
      <dgm:t>
        <a:bodyPr/>
        <a:lstStyle/>
        <a:p>
          <a:pPr rtl="0"/>
          <a:r>
            <a:rPr lang="pt-BR" sz="1800" b="1" u="none" dirty="0" smtClean="0"/>
            <a:t>4º LUGAR ITAGUAÍ </a:t>
          </a:r>
          <a:r>
            <a:rPr lang="pt-BR" sz="1800" b="1" i="0" u="none" dirty="0" smtClean="0"/>
            <a:t>3,56%</a:t>
          </a:r>
          <a:endParaRPr lang="pt-BR" sz="1800" b="1" u="none" dirty="0"/>
        </a:p>
      </dgm:t>
    </dgm:pt>
    <dgm:pt modelId="{038B9F65-D1D4-46A3-B889-67C07569C990}" type="sibTrans" cxnId="{8198397E-C1A9-4AAB-AB4B-88EBEBDE5FF4}">
      <dgm:prSet/>
      <dgm:spPr>
        <a:solidFill>
          <a:srgbClr val="0070C0"/>
        </a:solidFill>
      </dgm:spPr>
      <dgm:t>
        <a:bodyPr/>
        <a:lstStyle/>
        <a:p>
          <a:endParaRPr lang="pt-BR"/>
        </a:p>
      </dgm:t>
    </dgm:pt>
    <dgm:pt modelId="{314027C4-42F0-4A40-A8D8-B52EC605913C}" type="parTrans" cxnId="{8198397E-C1A9-4AAB-AB4B-88EBEBDE5FF4}">
      <dgm:prSet/>
      <dgm:spPr/>
      <dgm:t>
        <a:bodyPr/>
        <a:lstStyle/>
        <a:p>
          <a:endParaRPr lang="pt-BR"/>
        </a:p>
      </dgm:t>
    </dgm:pt>
    <dgm:pt modelId="{7EBB7DB4-BFE1-4929-BBC2-9C39A01B5B7C}">
      <dgm:prSet custT="1"/>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dgm:spPr>
      <dgm:t>
        <a:bodyPr/>
        <a:lstStyle/>
        <a:p>
          <a:pPr rtl="0"/>
          <a:r>
            <a:rPr lang="pt-BR" sz="1800" b="1" u="none" dirty="0" smtClean="0"/>
            <a:t>5º LUGAR RIO DAS OSTRAS </a:t>
          </a:r>
          <a:r>
            <a:rPr lang="pt-BR" sz="1800" b="1" i="0" u="none" dirty="0" smtClean="0"/>
            <a:t>2,46%</a:t>
          </a:r>
          <a:endParaRPr lang="pt-BR" sz="1800" b="1" u="none" dirty="0"/>
        </a:p>
      </dgm:t>
    </dgm:pt>
    <dgm:pt modelId="{26EDED32-1515-4E7C-8B24-BE4BBD0579CA}" type="parTrans" cxnId="{342A7692-322F-46EF-A4B0-65C61ED836E0}">
      <dgm:prSet/>
      <dgm:spPr/>
      <dgm:t>
        <a:bodyPr/>
        <a:lstStyle/>
        <a:p>
          <a:endParaRPr lang="pt-BR"/>
        </a:p>
      </dgm:t>
    </dgm:pt>
    <dgm:pt modelId="{5F77127A-44C6-4A99-89BA-3FF9713865DE}" type="sibTrans" cxnId="{342A7692-322F-46EF-A4B0-65C61ED836E0}">
      <dgm:prSet/>
      <dgm:spPr>
        <a:solidFill>
          <a:srgbClr val="0070C0"/>
        </a:solidFill>
      </dgm:spPr>
      <dgm:t>
        <a:bodyPr/>
        <a:lstStyle/>
        <a:p>
          <a:endParaRPr lang="pt-BR"/>
        </a:p>
      </dgm:t>
    </dgm:pt>
    <dgm:pt modelId="{011D4F6B-F0E6-4C62-BA38-36CA21546903}" type="pres">
      <dgm:prSet presAssocID="{6AAC9D5F-595A-4806-B793-8948027E1D8E}" presName="cycle" presStyleCnt="0">
        <dgm:presLayoutVars>
          <dgm:dir/>
          <dgm:resizeHandles val="exact"/>
        </dgm:presLayoutVars>
      </dgm:prSet>
      <dgm:spPr/>
      <dgm:t>
        <a:bodyPr/>
        <a:lstStyle/>
        <a:p>
          <a:endParaRPr lang="pt-BR"/>
        </a:p>
      </dgm:t>
    </dgm:pt>
    <dgm:pt modelId="{39970FDE-88B9-4D83-B46F-48FAF7AE66A5}" type="pres">
      <dgm:prSet presAssocID="{0482ECCF-835B-4DF8-BE37-F7D2F84664FF}" presName="node" presStyleLbl="node1" presStyleIdx="0" presStyleCnt="5">
        <dgm:presLayoutVars>
          <dgm:bulletEnabled val="1"/>
        </dgm:presLayoutVars>
      </dgm:prSet>
      <dgm:spPr/>
      <dgm:t>
        <a:bodyPr/>
        <a:lstStyle/>
        <a:p>
          <a:endParaRPr lang="pt-BR"/>
        </a:p>
      </dgm:t>
    </dgm:pt>
    <dgm:pt modelId="{A8095AE7-CE47-4C17-B654-7C3C29CC6FE0}" type="pres">
      <dgm:prSet presAssocID="{5CCF14A7-27D2-41A2-B355-46A5BF7B6C4E}" presName="sibTrans" presStyleLbl="sibTrans2D1" presStyleIdx="0" presStyleCnt="5"/>
      <dgm:spPr/>
      <dgm:t>
        <a:bodyPr/>
        <a:lstStyle/>
        <a:p>
          <a:endParaRPr lang="pt-BR"/>
        </a:p>
      </dgm:t>
    </dgm:pt>
    <dgm:pt modelId="{0B354CA8-C69C-4088-849B-0B27F28E5900}" type="pres">
      <dgm:prSet presAssocID="{5CCF14A7-27D2-41A2-B355-46A5BF7B6C4E}" presName="connectorText" presStyleLbl="sibTrans2D1" presStyleIdx="0" presStyleCnt="5"/>
      <dgm:spPr/>
      <dgm:t>
        <a:bodyPr/>
        <a:lstStyle/>
        <a:p>
          <a:endParaRPr lang="pt-BR"/>
        </a:p>
      </dgm:t>
    </dgm:pt>
    <dgm:pt modelId="{9988ACC8-4612-4C75-A3E4-CF38E4309365}" type="pres">
      <dgm:prSet presAssocID="{87C95515-2142-4C36-921E-0137341F339C}" presName="node" presStyleLbl="node1" presStyleIdx="1" presStyleCnt="5">
        <dgm:presLayoutVars>
          <dgm:bulletEnabled val="1"/>
        </dgm:presLayoutVars>
      </dgm:prSet>
      <dgm:spPr/>
      <dgm:t>
        <a:bodyPr/>
        <a:lstStyle/>
        <a:p>
          <a:endParaRPr lang="pt-BR"/>
        </a:p>
      </dgm:t>
    </dgm:pt>
    <dgm:pt modelId="{3759BFFD-B6CD-4E83-94E8-C13993817762}" type="pres">
      <dgm:prSet presAssocID="{E9D7B115-F42A-49EE-9460-78E26B5D87C4}" presName="sibTrans" presStyleLbl="sibTrans2D1" presStyleIdx="1" presStyleCnt="5"/>
      <dgm:spPr/>
      <dgm:t>
        <a:bodyPr/>
        <a:lstStyle/>
        <a:p>
          <a:endParaRPr lang="pt-BR"/>
        </a:p>
      </dgm:t>
    </dgm:pt>
    <dgm:pt modelId="{61FCB836-7AFE-4BAB-BBC6-EFA68F0732FC}" type="pres">
      <dgm:prSet presAssocID="{E9D7B115-F42A-49EE-9460-78E26B5D87C4}" presName="connectorText" presStyleLbl="sibTrans2D1" presStyleIdx="1" presStyleCnt="5"/>
      <dgm:spPr/>
      <dgm:t>
        <a:bodyPr/>
        <a:lstStyle/>
        <a:p>
          <a:endParaRPr lang="pt-BR"/>
        </a:p>
      </dgm:t>
    </dgm:pt>
    <dgm:pt modelId="{1A248060-68F2-40A4-B851-1DD432D2CDF1}" type="pres">
      <dgm:prSet presAssocID="{C220DC24-FEE2-4568-B3F4-CFF7F963F1DF}" presName="node" presStyleLbl="node1" presStyleIdx="2" presStyleCnt="5">
        <dgm:presLayoutVars>
          <dgm:bulletEnabled val="1"/>
        </dgm:presLayoutVars>
      </dgm:prSet>
      <dgm:spPr/>
      <dgm:t>
        <a:bodyPr/>
        <a:lstStyle/>
        <a:p>
          <a:endParaRPr lang="pt-BR"/>
        </a:p>
      </dgm:t>
    </dgm:pt>
    <dgm:pt modelId="{781564E7-377E-450B-98DB-76B7784F6F1D}" type="pres">
      <dgm:prSet presAssocID="{9C43FDE8-1365-4584-B329-4E7DBF448554}" presName="sibTrans" presStyleLbl="sibTrans2D1" presStyleIdx="2" presStyleCnt="5"/>
      <dgm:spPr/>
      <dgm:t>
        <a:bodyPr/>
        <a:lstStyle/>
        <a:p>
          <a:endParaRPr lang="pt-BR"/>
        </a:p>
      </dgm:t>
    </dgm:pt>
    <dgm:pt modelId="{8C03E707-2460-44B8-9A04-FFF4CEA6D238}" type="pres">
      <dgm:prSet presAssocID="{9C43FDE8-1365-4584-B329-4E7DBF448554}" presName="connectorText" presStyleLbl="sibTrans2D1" presStyleIdx="2" presStyleCnt="5"/>
      <dgm:spPr/>
      <dgm:t>
        <a:bodyPr/>
        <a:lstStyle/>
        <a:p>
          <a:endParaRPr lang="pt-BR"/>
        </a:p>
      </dgm:t>
    </dgm:pt>
    <dgm:pt modelId="{35EA2E5A-FFE2-4033-AD6F-05C5247604EF}" type="pres">
      <dgm:prSet presAssocID="{D8D73026-D0FA-4F84-B039-68B48D447E35}" presName="node" presStyleLbl="node1" presStyleIdx="3" presStyleCnt="5">
        <dgm:presLayoutVars>
          <dgm:bulletEnabled val="1"/>
        </dgm:presLayoutVars>
      </dgm:prSet>
      <dgm:spPr/>
      <dgm:t>
        <a:bodyPr/>
        <a:lstStyle/>
        <a:p>
          <a:endParaRPr lang="pt-BR"/>
        </a:p>
      </dgm:t>
    </dgm:pt>
    <dgm:pt modelId="{CE487F17-D6AC-44F0-BF1E-5411F88025E2}" type="pres">
      <dgm:prSet presAssocID="{038B9F65-D1D4-46A3-B889-67C07569C990}" presName="sibTrans" presStyleLbl="sibTrans2D1" presStyleIdx="3" presStyleCnt="5"/>
      <dgm:spPr/>
      <dgm:t>
        <a:bodyPr/>
        <a:lstStyle/>
        <a:p>
          <a:endParaRPr lang="pt-BR"/>
        </a:p>
      </dgm:t>
    </dgm:pt>
    <dgm:pt modelId="{33272CD0-64FF-40F1-AF68-E938C49B5BF5}" type="pres">
      <dgm:prSet presAssocID="{038B9F65-D1D4-46A3-B889-67C07569C990}" presName="connectorText" presStyleLbl="sibTrans2D1" presStyleIdx="3" presStyleCnt="5"/>
      <dgm:spPr/>
      <dgm:t>
        <a:bodyPr/>
        <a:lstStyle/>
        <a:p>
          <a:endParaRPr lang="pt-BR"/>
        </a:p>
      </dgm:t>
    </dgm:pt>
    <dgm:pt modelId="{CFD8B7F3-00AC-4864-BBD0-AE197576A73E}" type="pres">
      <dgm:prSet presAssocID="{7EBB7DB4-BFE1-4929-BBC2-9C39A01B5B7C}" presName="node" presStyleLbl="node1" presStyleIdx="4" presStyleCnt="5">
        <dgm:presLayoutVars>
          <dgm:bulletEnabled val="1"/>
        </dgm:presLayoutVars>
      </dgm:prSet>
      <dgm:spPr/>
      <dgm:t>
        <a:bodyPr/>
        <a:lstStyle/>
        <a:p>
          <a:endParaRPr lang="pt-BR"/>
        </a:p>
      </dgm:t>
    </dgm:pt>
    <dgm:pt modelId="{3FF377AB-53A9-4A19-93B4-6A9574BFA5D8}" type="pres">
      <dgm:prSet presAssocID="{5F77127A-44C6-4A99-89BA-3FF9713865DE}" presName="sibTrans" presStyleLbl="sibTrans2D1" presStyleIdx="4" presStyleCnt="5"/>
      <dgm:spPr/>
      <dgm:t>
        <a:bodyPr/>
        <a:lstStyle/>
        <a:p>
          <a:endParaRPr lang="pt-BR"/>
        </a:p>
      </dgm:t>
    </dgm:pt>
    <dgm:pt modelId="{765F13AC-5A4E-45D8-8B93-1D25715D4DC9}" type="pres">
      <dgm:prSet presAssocID="{5F77127A-44C6-4A99-89BA-3FF9713865DE}" presName="connectorText" presStyleLbl="sibTrans2D1" presStyleIdx="4" presStyleCnt="5"/>
      <dgm:spPr/>
      <dgm:t>
        <a:bodyPr/>
        <a:lstStyle/>
        <a:p>
          <a:endParaRPr lang="pt-BR"/>
        </a:p>
      </dgm:t>
    </dgm:pt>
  </dgm:ptLst>
  <dgm:cxnLst>
    <dgm:cxn modelId="{A0836334-1DE6-4AC1-A76A-9ABF1BA80706}" type="presOf" srcId="{5CCF14A7-27D2-41A2-B355-46A5BF7B6C4E}" destId="{A8095AE7-CE47-4C17-B654-7C3C29CC6FE0}" srcOrd="0" destOrd="0" presId="urn:microsoft.com/office/officeart/2005/8/layout/cycle2"/>
    <dgm:cxn modelId="{20E8B322-F3A3-4932-AEF4-6B17D474DBD6}" type="presOf" srcId="{9C43FDE8-1365-4584-B329-4E7DBF448554}" destId="{8C03E707-2460-44B8-9A04-FFF4CEA6D238}" srcOrd="1" destOrd="0" presId="urn:microsoft.com/office/officeart/2005/8/layout/cycle2"/>
    <dgm:cxn modelId="{17C925E8-151E-483C-AD64-C0ED5BBFB940}" type="presOf" srcId="{5F77127A-44C6-4A99-89BA-3FF9713865DE}" destId="{765F13AC-5A4E-45D8-8B93-1D25715D4DC9}" srcOrd="1" destOrd="0" presId="urn:microsoft.com/office/officeart/2005/8/layout/cycle2"/>
    <dgm:cxn modelId="{AD654EEE-D35C-4D42-82A5-62004FB30CBC}" type="presOf" srcId="{9C43FDE8-1365-4584-B329-4E7DBF448554}" destId="{781564E7-377E-450B-98DB-76B7784F6F1D}" srcOrd="0" destOrd="0" presId="urn:microsoft.com/office/officeart/2005/8/layout/cycle2"/>
    <dgm:cxn modelId="{1F2B9F62-47AB-4DB7-8B75-4C72294CBDD8}" type="presOf" srcId="{6AAC9D5F-595A-4806-B793-8948027E1D8E}" destId="{011D4F6B-F0E6-4C62-BA38-36CA21546903}" srcOrd="0" destOrd="0" presId="urn:microsoft.com/office/officeart/2005/8/layout/cycle2"/>
    <dgm:cxn modelId="{342A7692-322F-46EF-A4B0-65C61ED836E0}" srcId="{6AAC9D5F-595A-4806-B793-8948027E1D8E}" destId="{7EBB7DB4-BFE1-4929-BBC2-9C39A01B5B7C}" srcOrd="4" destOrd="0" parTransId="{26EDED32-1515-4E7C-8B24-BE4BBD0579CA}" sibTransId="{5F77127A-44C6-4A99-89BA-3FF9713865DE}"/>
    <dgm:cxn modelId="{E412CA12-E674-4EE4-8217-8764D0D82DEB}" srcId="{6AAC9D5F-595A-4806-B793-8948027E1D8E}" destId="{0482ECCF-835B-4DF8-BE37-F7D2F84664FF}" srcOrd="0" destOrd="0" parTransId="{CEE04BF9-6E90-421F-9DD3-558EB372350F}" sibTransId="{5CCF14A7-27D2-41A2-B355-46A5BF7B6C4E}"/>
    <dgm:cxn modelId="{0C7F4AB3-C2E2-4226-9BAB-170926372AA6}" type="presOf" srcId="{0482ECCF-835B-4DF8-BE37-F7D2F84664FF}" destId="{39970FDE-88B9-4D83-B46F-48FAF7AE66A5}" srcOrd="0" destOrd="0" presId="urn:microsoft.com/office/officeart/2005/8/layout/cycle2"/>
    <dgm:cxn modelId="{3DC12392-1973-45E2-A49E-B86FE131FCD3}" type="presOf" srcId="{E9D7B115-F42A-49EE-9460-78E26B5D87C4}" destId="{3759BFFD-B6CD-4E83-94E8-C13993817762}" srcOrd="0" destOrd="0" presId="urn:microsoft.com/office/officeart/2005/8/layout/cycle2"/>
    <dgm:cxn modelId="{BA80B9C9-D668-458F-A3A6-BFF62CD51A4B}" type="presOf" srcId="{E9D7B115-F42A-49EE-9460-78E26B5D87C4}" destId="{61FCB836-7AFE-4BAB-BBC6-EFA68F0732FC}" srcOrd="1" destOrd="0" presId="urn:microsoft.com/office/officeart/2005/8/layout/cycle2"/>
    <dgm:cxn modelId="{8198397E-C1A9-4AAB-AB4B-88EBEBDE5FF4}" srcId="{6AAC9D5F-595A-4806-B793-8948027E1D8E}" destId="{D8D73026-D0FA-4F84-B039-68B48D447E35}" srcOrd="3" destOrd="0" parTransId="{314027C4-42F0-4A40-A8D8-B52EC605913C}" sibTransId="{038B9F65-D1D4-46A3-B889-67C07569C990}"/>
    <dgm:cxn modelId="{950A38A6-21F7-494E-94FF-AC463D715579}" type="presOf" srcId="{038B9F65-D1D4-46A3-B889-67C07569C990}" destId="{33272CD0-64FF-40F1-AF68-E938C49B5BF5}" srcOrd="1" destOrd="0" presId="urn:microsoft.com/office/officeart/2005/8/layout/cycle2"/>
    <dgm:cxn modelId="{204BC03E-A2A3-4226-BE9B-4448B2600745}" srcId="{6AAC9D5F-595A-4806-B793-8948027E1D8E}" destId="{87C95515-2142-4C36-921E-0137341F339C}" srcOrd="1" destOrd="0" parTransId="{996E6100-BD1F-4BDD-856B-F1985D3A2461}" sibTransId="{E9D7B115-F42A-49EE-9460-78E26B5D87C4}"/>
    <dgm:cxn modelId="{AFA37E23-139E-48E1-BC32-BFC83A0027A5}" type="presOf" srcId="{5F77127A-44C6-4A99-89BA-3FF9713865DE}" destId="{3FF377AB-53A9-4A19-93B4-6A9574BFA5D8}" srcOrd="0" destOrd="0" presId="urn:microsoft.com/office/officeart/2005/8/layout/cycle2"/>
    <dgm:cxn modelId="{80349391-DD8D-41D4-B48A-DAF0CD6C8D87}" srcId="{6AAC9D5F-595A-4806-B793-8948027E1D8E}" destId="{C220DC24-FEE2-4568-B3F4-CFF7F963F1DF}" srcOrd="2" destOrd="0" parTransId="{87725911-E810-4E5E-8760-72DE3BEFC621}" sibTransId="{9C43FDE8-1365-4584-B329-4E7DBF448554}"/>
    <dgm:cxn modelId="{48C2CA0E-E5BD-4735-8CEC-3C44535F25FB}" type="presOf" srcId="{87C95515-2142-4C36-921E-0137341F339C}" destId="{9988ACC8-4612-4C75-A3E4-CF38E4309365}" srcOrd="0" destOrd="0" presId="urn:microsoft.com/office/officeart/2005/8/layout/cycle2"/>
    <dgm:cxn modelId="{FB3A134F-01C5-4DB6-8754-9606F5D77D0E}" type="presOf" srcId="{038B9F65-D1D4-46A3-B889-67C07569C990}" destId="{CE487F17-D6AC-44F0-BF1E-5411F88025E2}" srcOrd="0" destOrd="0" presId="urn:microsoft.com/office/officeart/2005/8/layout/cycle2"/>
    <dgm:cxn modelId="{8F07C6D2-ED52-4682-9614-7C577D07C571}" type="presOf" srcId="{7EBB7DB4-BFE1-4929-BBC2-9C39A01B5B7C}" destId="{CFD8B7F3-00AC-4864-BBD0-AE197576A73E}" srcOrd="0" destOrd="0" presId="urn:microsoft.com/office/officeart/2005/8/layout/cycle2"/>
    <dgm:cxn modelId="{6B402719-81E8-454B-A4F3-A16070F09693}" type="presOf" srcId="{C220DC24-FEE2-4568-B3F4-CFF7F963F1DF}" destId="{1A248060-68F2-40A4-B851-1DD432D2CDF1}" srcOrd="0" destOrd="0" presId="urn:microsoft.com/office/officeart/2005/8/layout/cycle2"/>
    <dgm:cxn modelId="{46891964-5F27-496E-8651-A595BA683FA8}" type="presOf" srcId="{5CCF14A7-27D2-41A2-B355-46A5BF7B6C4E}" destId="{0B354CA8-C69C-4088-849B-0B27F28E5900}" srcOrd="1" destOrd="0" presId="urn:microsoft.com/office/officeart/2005/8/layout/cycle2"/>
    <dgm:cxn modelId="{5496B7B3-6F69-4D51-81E1-3DA16BA9D65B}" type="presOf" srcId="{D8D73026-D0FA-4F84-B039-68B48D447E35}" destId="{35EA2E5A-FFE2-4033-AD6F-05C5247604EF}" srcOrd="0" destOrd="0" presId="urn:microsoft.com/office/officeart/2005/8/layout/cycle2"/>
    <dgm:cxn modelId="{2F0EE761-A6E9-437F-BF76-2AE45F799BD7}" type="presParOf" srcId="{011D4F6B-F0E6-4C62-BA38-36CA21546903}" destId="{39970FDE-88B9-4D83-B46F-48FAF7AE66A5}" srcOrd="0" destOrd="0" presId="urn:microsoft.com/office/officeart/2005/8/layout/cycle2"/>
    <dgm:cxn modelId="{437D59AC-BCCB-405E-BED0-D12B674CA154}" type="presParOf" srcId="{011D4F6B-F0E6-4C62-BA38-36CA21546903}" destId="{A8095AE7-CE47-4C17-B654-7C3C29CC6FE0}" srcOrd="1" destOrd="0" presId="urn:microsoft.com/office/officeart/2005/8/layout/cycle2"/>
    <dgm:cxn modelId="{34500E01-0883-4AB1-A9FE-6B69E44AD43F}" type="presParOf" srcId="{A8095AE7-CE47-4C17-B654-7C3C29CC6FE0}" destId="{0B354CA8-C69C-4088-849B-0B27F28E5900}" srcOrd="0" destOrd="0" presId="urn:microsoft.com/office/officeart/2005/8/layout/cycle2"/>
    <dgm:cxn modelId="{F96216E9-2CBA-4011-99E7-E70AF5CE8FB1}" type="presParOf" srcId="{011D4F6B-F0E6-4C62-BA38-36CA21546903}" destId="{9988ACC8-4612-4C75-A3E4-CF38E4309365}" srcOrd="2" destOrd="0" presId="urn:microsoft.com/office/officeart/2005/8/layout/cycle2"/>
    <dgm:cxn modelId="{02777D84-4923-4D1D-A1AC-A908F29A00AF}" type="presParOf" srcId="{011D4F6B-F0E6-4C62-BA38-36CA21546903}" destId="{3759BFFD-B6CD-4E83-94E8-C13993817762}" srcOrd="3" destOrd="0" presId="urn:microsoft.com/office/officeart/2005/8/layout/cycle2"/>
    <dgm:cxn modelId="{97D6180C-D8EB-47AE-9738-82E83A6A65B7}" type="presParOf" srcId="{3759BFFD-B6CD-4E83-94E8-C13993817762}" destId="{61FCB836-7AFE-4BAB-BBC6-EFA68F0732FC}" srcOrd="0" destOrd="0" presId="urn:microsoft.com/office/officeart/2005/8/layout/cycle2"/>
    <dgm:cxn modelId="{95E18723-8E6E-4E12-B55F-52CCC484E67F}" type="presParOf" srcId="{011D4F6B-F0E6-4C62-BA38-36CA21546903}" destId="{1A248060-68F2-40A4-B851-1DD432D2CDF1}" srcOrd="4" destOrd="0" presId="urn:microsoft.com/office/officeart/2005/8/layout/cycle2"/>
    <dgm:cxn modelId="{5CF4FF6A-39BC-4D5A-BBBF-AA247246746C}" type="presParOf" srcId="{011D4F6B-F0E6-4C62-BA38-36CA21546903}" destId="{781564E7-377E-450B-98DB-76B7784F6F1D}" srcOrd="5" destOrd="0" presId="urn:microsoft.com/office/officeart/2005/8/layout/cycle2"/>
    <dgm:cxn modelId="{16E572E3-896B-481E-B4B1-41AB391DDC2C}" type="presParOf" srcId="{781564E7-377E-450B-98DB-76B7784F6F1D}" destId="{8C03E707-2460-44B8-9A04-FFF4CEA6D238}" srcOrd="0" destOrd="0" presId="urn:microsoft.com/office/officeart/2005/8/layout/cycle2"/>
    <dgm:cxn modelId="{C69E64B3-D081-41EF-A396-8153E835B23F}" type="presParOf" srcId="{011D4F6B-F0E6-4C62-BA38-36CA21546903}" destId="{35EA2E5A-FFE2-4033-AD6F-05C5247604EF}" srcOrd="6" destOrd="0" presId="urn:microsoft.com/office/officeart/2005/8/layout/cycle2"/>
    <dgm:cxn modelId="{0E4716E8-7771-451C-B4EE-6C3AB3405B64}" type="presParOf" srcId="{011D4F6B-F0E6-4C62-BA38-36CA21546903}" destId="{CE487F17-D6AC-44F0-BF1E-5411F88025E2}" srcOrd="7" destOrd="0" presId="urn:microsoft.com/office/officeart/2005/8/layout/cycle2"/>
    <dgm:cxn modelId="{509A0B75-9C89-4BBA-914F-11E0A057DED1}" type="presParOf" srcId="{CE487F17-D6AC-44F0-BF1E-5411F88025E2}" destId="{33272CD0-64FF-40F1-AF68-E938C49B5BF5}" srcOrd="0" destOrd="0" presId="urn:microsoft.com/office/officeart/2005/8/layout/cycle2"/>
    <dgm:cxn modelId="{6E62FE90-943A-4F17-BFB5-0F2F8C59C597}" type="presParOf" srcId="{011D4F6B-F0E6-4C62-BA38-36CA21546903}" destId="{CFD8B7F3-00AC-4864-BBD0-AE197576A73E}" srcOrd="8" destOrd="0" presId="urn:microsoft.com/office/officeart/2005/8/layout/cycle2"/>
    <dgm:cxn modelId="{D23FCCF5-544E-409C-A3E8-AE7F2DF887C5}" type="presParOf" srcId="{011D4F6B-F0E6-4C62-BA38-36CA21546903}" destId="{3FF377AB-53A9-4A19-93B4-6A9574BFA5D8}" srcOrd="9" destOrd="0" presId="urn:microsoft.com/office/officeart/2005/8/layout/cycle2"/>
    <dgm:cxn modelId="{92D316C2-593C-4513-BF8C-6DE685A96620}" type="presParOf" srcId="{3FF377AB-53A9-4A19-93B4-6A9574BFA5D8}" destId="{765F13AC-5A4E-45D8-8B93-1D25715D4DC9}"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AC9D5F-595A-4806-B793-8948027E1D8E}"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pt-BR"/>
        </a:p>
      </dgm:t>
    </dgm:pt>
    <dgm:pt modelId="{0482ECCF-835B-4DF8-BE37-F7D2F84664FF}">
      <dgm:prSet custT="1"/>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dgm:spPr>
      <dgm:t>
        <a:bodyPr/>
        <a:lstStyle/>
        <a:p>
          <a:pPr rtl="0"/>
          <a:r>
            <a:rPr lang="pt-BR" sz="1800" b="1" u="none" dirty="0" smtClean="0"/>
            <a:t>1º LUGAR </a:t>
          </a:r>
          <a:r>
            <a:rPr lang="pt-BR" sz="1600" b="1" u="none" dirty="0" smtClean="0"/>
            <a:t>SEROPÉDICA </a:t>
          </a:r>
          <a:r>
            <a:rPr lang="pt-BR" sz="1600" b="1" i="0" u="none" dirty="0" smtClean="0"/>
            <a:t>15,73%</a:t>
          </a:r>
          <a:endParaRPr lang="pt-BR" sz="1600" b="1" dirty="0" smtClean="0"/>
        </a:p>
      </dgm:t>
    </dgm:pt>
    <dgm:pt modelId="{CEE04BF9-6E90-421F-9DD3-558EB372350F}" type="parTrans" cxnId="{E412CA12-E674-4EE4-8217-8764D0D82DEB}">
      <dgm:prSet/>
      <dgm:spPr/>
      <dgm:t>
        <a:bodyPr/>
        <a:lstStyle/>
        <a:p>
          <a:endParaRPr lang="pt-BR"/>
        </a:p>
      </dgm:t>
    </dgm:pt>
    <dgm:pt modelId="{5CCF14A7-27D2-41A2-B355-46A5BF7B6C4E}" type="sibTrans" cxnId="{E412CA12-E674-4EE4-8217-8764D0D82DEB}">
      <dgm:prSet/>
      <dgm:spPr>
        <a:solidFill>
          <a:srgbClr val="0070C0"/>
        </a:solidFill>
      </dgm:spPr>
      <dgm:t>
        <a:bodyPr/>
        <a:lstStyle/>
        <a:p>
          <a:endParaRPr lang="pt-BR"/>
        </a:p>
      </dgm:t>
    </dgm:pt>
    <dgm:pt modelId="{87C95515-2142-4C36-921E-0137341F339C}">
      <dgm:prSet custT="1"/>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dgm:spPr>
      <dgm:t>
        <a:bodyPr/>
        <a:lstStyle/>
        <a:p>
          <a:pPr rtl="0"/>
          <a:r>
            <a:rPr lang="pt-BR" sz="1700" b="1" u="none" dirty="0" smtClean="0"/>
            <a:t>2º LUGAR TRÊS RIOS </a:t>
          </a:r>
          <a:r>
            <a:rPr lang="pt-BR" sz="1700" b="1" i="0" u="none" dirty="0" smtClean="0"/>
            <a:t>13,98%</a:t>
          </a:r>
          <a:endParaRPr lang="pt-BR" sz="1700" b="1" u="none" dirty="0"/>
        </a:p>
      </dgm:t>
    </dgm:pt>
    <dgm:pt modelId="{996E6100-BD1F-4BDD-856B-F1985D3A2461}" type="parTrans" cxnId="{204BC03E-A2A3-4226-BE9B-4448B2600745}">
      <dgm:prSet/>
      <dgm:spPr/>
      <dgm:t>
        <a:bodyPr/>
        <a:lstStyle/>
        <a:p>
          <a:endParaRPr lang="pt-BR"/>
        </a:p>
      </dgm:t>
    </dgm:pt>
    <dgm:pt modelId="{E9D7B115-F42A-49EE-9460-78E26B5D87C4}" type="sibTrans" cxnId="{204BC03E-A2A3-4226-BE9B-4448B2600745}">
      <dgm:prSet/>
      <dgm:spPr>
        <a:solidFill>
          <a:srgbClr val="0070C0"/>
        </a:solidFill>
      </dgm:spPr>
      <dgm:t>
        <a:bodyPr/>
        <a:lstStyle/>
        <a:p>
          <a:endParaRPr lang="pt-BR"/>
        </a:p>
      </dgm:t>
    </dgm:pt>
    <dgm:pt modelId="{C220DC24-FEE2-4568-B3F4-CFF7F963F1DF}">
      <dgm:prSet custT="1"/>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dgm:spPr>
      <dgm:t>
        <a:bodyPr/>
        <a:lstStyle/>
        <a:p>
          <a:pPr rtl="0"/>
          <a:r>
            <a:rPr lang="pt-BR" sz="1750" b="1" u="none" dirty="0" smtClean="0"/>
            <a:t>3º LUGAR NOVA FRIBURGO </a:t>
          </a:r>
          <a:r>
            <a:rPr lang="pt-BR" sz="1750" b="1" i="0" u="none" dirty="0" smtClean="0"/>
            <a:t>11,88%</a:t>
          </a:r>
          <a:endParaRPr lang="pt-BR" sz="1800" b="1" u="none" dirty="0"/>
        </a:p>
      </dgm:t>
    </dgm:pt>
    <dgm:pt modelId="{87725911-E810-4E5E-8760-72DE3BEFC621}" type="parTrans" cxnId="{80349391-DD8D-41D4-B48A-DAF0CD6C8D87}">
      <dgm:prSet/>
      <dgm:spPr/>
      <dgm:t>
        <a:bodyPr/>
        <a:lstStyle/>
        <a:p>
          <a:endParaRPr lang="pt-BR"/>
        </a:p>
      </dgm:t>
    </dgm:pt>
    <dgm:pt modelId="{9C43FDE8-1365-4584-B329-4E7DBF448554}" type="sibTrans" cxnId="{80349391-DD8D-41D4-B48A-DAF0CD6C8D87}">
      <dgm:prSet/>
      <dgm:spPr>
        <a:solidFill>
          <a:srgbClr val="0070C0"/>
        </a:solidFill>
      </dgm:spPr>
      <dgm:t>
        <a:bodyPr/>
        <a:lstStyle/>
        <a:p>
          <a:endParaRPr lang="pt-BR"/>
        </a:p>
      </dgm:t>
    </dgm:pt>
    <dgm:pt modelId="{D8D73026-D0FA-4F84-B039-68B48D447E35}">
      <dgm:prSet custT="1"/>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dgm:spPr>
      <dgm:t>
        <a:bodyPr/>
        <a:lstStyle/>
        <a:p>
          <a:pPr rtl="0"/>
          <a:r>
            <a:rPr lang="pt-BR" sz="1800" b="1" u="none" dirty="0" smtClean="0"/>
            <a:t>4º LUGAR </a:t>
          </a:r>
          <a:r>
            <a:rPr lang="pt-BR" sz="1700" b="1" u="none" dirty="0" smtClean="0"/>
            <a:t>CACHOEIRA DE MACACU </a:t>
          </a:r>
          <a:r>
            <a:rPr lang="pt-BR" sz="1700" b="1" i="0" u="none" dirty="0" smtClean="0"/>
            <a:t>11,87%</a:t>
          </a:r>
          <a:endParaRPr lang="pt-BR" sz="1700" b="1" u="none" dirty="0"/>
        </a:p>
      </dgm:t>
    </dgm:pt>
    <dgm:pt modelId="{038B9F65-D1D4-46A3-B889-67C07569C990}" type="sibTrans" cxnId="{8198397E-C1A9-4AAB-AB4B-88EBEBDE5FF4}">
      <dgm:prSet/>
      <dgm:spPr>
        <a:solidFill>
          <a:srgbClr val="0070C0"/>
        </a:solidFill>
      </dgm:spPr>
      <dgm:t>
        <a:bodyPr/>
        <a:lstStyle/>
        <a:p>
          <a:endParaRPr lang="pt-BR"/>
        </a:p>
      </dgm:t>
    </dgm:pt>
    <dgm:pt modelId="{314027C4-42F0-4A40-A8D8-B52EC605913C}" type="parTrans" cxnId="{8198397E-C1A9-4AAB-AB4B-88EBEBDE5FF4}">
      <dgm:prSet/>
      <dgm:spPr/>
      <dgm:t>
        <a:bodyPr/>
        <a:lstStyle/>
        <a:p>
          <a:endParaRPr lang="pt-BR"/>
        </a:p>
      </dgm:t>
    </dgm:pt>
    <dgm:pt modelId="{7EBB7DB4-BFE1-4929-BBC2-9C39A01B5B7C}">
      <dgm:prSet custT="1"/>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dgm:spPr>
      <dgm:t>
        <a:bodyPr/>
        <a:lstStyle/>
        <a:p>
          <a:pPr rtl="0"/>
          <a:r>
            <a:rPr lang="pt-BR" sz="1800" b="1" u="none" dirty="0" smtClean="0"/>
            <a:t>5º LUGAR NILÓPOLIS </a:t>
          </a:r>
          <a:r>
            <a:rPr lang="pt-BR" sz="1800" b="1" i="0" u="none" dirty="0" smtClean="0"/>
            <a:t>9,27%</a:t>
          </a:r>
          <a:endParaRPr lang="pt-BR" sz="1800" b="1" u="none" dirty="0"/>
        </a:p>
      </dgm:t>
    </dgm:pt>
    <dgm:pt modelId="{26EDED32-1515-4E7C-8B24-BE4BBD0579CA}" type="parTrans" cxnId="{342A7692-322F-46EF-A4B0-65C61ED836E0}">
      <dgm:prSet/>
      <dgm:spPr/>
      <dgm:t>
        <a:bodyPr/>
        <a:lstStyle/>
        <a:p>
          <a:endParaRPr lang="pt-BR"/>
        </a:p>
      </dgm:t>
    </dgm:pt>
    <dgm:pt modelId="{5F77127A-44C6-4A99-89BA-3FF9713865DE}" type="sibTrans" cxnId="{342A7692-322F-46EF-A4B0-65C61ED836E0}">
      <dgm:prSet/>
      <dgm:spPr>
        <a:solidFill>
          <a:srgbClr val="0070C0"/>
        </a:solidFill>
      </dgm:spPr>
      <dgm:t>
        <a:bodyPr/>
        <a:lstStyle/>
        <a:p>
          <a:endParaRPr lang="pt-BR"/>
        </a:p>
      </dgm:t>
    </dgm:pt>
    <dgm:pt modelId="{011D4F6B-F0E6-4C62-BA38-36CA21546903}" type="pres">
      <dgm:prSet presAssocID="{6AAC9D5F-595A-4806-B793-8948027E1D8E}" presName="cycle" presStyleCnt="0">
        <dgm:presLayoutVars>
          <dgm:dir/>
          <dgm:resizeHandles val="exact"/>
        </dgm:presLayoutVars>
      </dgm:prSet>
      <dgm:spPr/>
      <dgm:t>
        <a:bodyPr/>
        <a:lstStyle/>
        <a:p>
          <a:endParaRPr lang="pt-BR"/>
        </a:p>
      </dgm:t>
    </dgm:pt>
    <dgm:pt modelId="{39970FDE-88B9-4D83-B46F-48FAF7AE66A5}" type="pres">
      <dgm:prSet presAssocID="{0482ECCF-835B-4DF8-BE37-F7D2F84664FF}" presName="node" presStyleLbl="node1" presStyleIdx="0" presStyleCnt="5">
        <dgm:presLayoutVars>
          <dgm:bulletEnabled val="1"/>
        </dgm:presLayoutVars>
      </dgm:prSet>
      <dgm:spPr/>
      <dgm:t>
        <a:bodyPr/>
        <a:lstStyle/>
        <a:p>
          <a:endParaRPr lang="pt-BR"/>
        </a:p>
      </dgm:t>
    </dgm:pt>
    <dgm:pt modelId="{A8095AE7-CE47-4C17-B654-7C3C29CC6FE0}" type="pres">
      <dgm:prSet presAssocID="{5CCF14A7-27D2-41A2-B355-46A5BF7B6C4E}" presName="sibTrans" presStyleLbl="sibTrans2D1" presStyleIdx="0" presStyleCnt="5"/>
      <dgm:spPr/>
      <dgm:t>
        <a:bodyPr/>
        <a:lstStyle/>
        <a:p>
          <a:endParaRPr lang="pt-BR"/>
        </a:p>
      </dgm:t>
    </dgm:pt>
    <dgm:pt modelId="{0B354CA8-C69C-4088-849B-0B27F28E5900}" type="pres">
      <dgm:prSet presAssocID="{5CCF14A7-27D2-41A2-B355-46A5BF7B6C4E}" presName="connectorText" presStyleLbl="sibTrans2D1" presStyleIdx="0" presStyleCnt="5"/>
      <dgm:spPr/>
      <dgm:t>
        <a:bodyPr/>
        <a:lstStyle/>
        <a:p>
          <a:endParaRPr lang="pt-BR"/>
        </a:p>
      </dgm:t>
    </dgm:pt>
    <dgm:pt modelId="{9988ACC8-4612-4C75-A3E4-CF38E4309365}" type="pres">
      <dgm:prSet presAssocID="{87C95515-2142-4C36-921E-0137341F339C}" presName="node" presStyleLbl="node1" presStyleIdx="1" presStyleCnt="5">
        <dgm:presLayoutVars>
          <dgm:bulletEnabled val="1"/>
        </dgm:presLayoutVars>
      </dgm:prSet>
      <dgm:spPr/>
      <dgm:t>
        <a:bodyPr/>
        <a:lstStyle/>
        <a:p>
          <a:endParaRPr lang="pt-BR"/>
        </a:p>
      </dgm:t>
    </dgm:pt>
    <dgm:pt modelId="{3759BFFD-B6CD-4E83-94E8-C13993817762}" type="pres">
      <dgm:prSet presAssocID="{E9D7B115-F42A-49EE-9460-78E26B5D87C4}" presName="sibTrans" presStyleLbl="sibTrans2D1" presStyleIdx="1" presStyleCnt="5"/>
      <dgm:spPr/>
      <dgm:t>
        <a:bodyPr/>
        <a:lstStyle/>
        <a:p>
          <a:endParaRPr lang="pt-BR"/>
        </a:p>
      </dgm:t>
    </dgm:pt>
    <dgm:pt modelId="{61FCB836-7AFE-4BAB-BBC6-EFA68F0732FC}" type="pres">
      <dgm:prSet presAssocID="{E9D7B115-F42A-49EE-9460-78E26B5D87C4}" presName="connectorText" presStyleLbl="sibTrans2D1" presStyleIdx="1" presStyleCnt="5"/>
      <dgm:spPr/>
      <dgm:t>
        <a:bodyPr/>
        <a:lstStyle/>
        <a:p>
          <a:endParaRPr lang="pt-BR"/>
        </a:p>
      </dgm:t>
    </dgm:pt>
    <dgm:pt modelId="{1A248060-68F2-40A4-B851-1DD432D2CDF1}" type="pres">
      <dgm:prSet presAssocID="{C220DC24-FEE2-4568-B3F4-CFF7F963F1DF}" presName="node" presStyleLbl="node1" presStyleIdx="2" presStyleCnt="5">
        <dgm:presLayoutVars>
          <dgm:bulletEnabled val="1"/>
        </dgm:presLayoutVars>
      </dgm:prSet>
      <dgm:spPr/>
      <dgm:t>
        <a:bodyPr/>
        <a:lstStyle/>
        <a:p>
          <a:endParaRPr lang="pt-BR"/>
        </a:p>
      </dgm:t>
    </dgm:pt>
    <dgm:pt modelId="{781564E7-377E-450B-98DB-76B7784F6F1D}" type="pres">
      <dgm:prSet presAssocID="{9C43FDE8-1365-4584-B329-4E7DBF448554}" presName="sibTrans" presStyleLbl="sibTrans2D1" presStyleIdx="2" presStyleCnt="5"/>
      <dgm:spPr/>
      <dgm:t>
        <a:bodyPr/>
        <a:lstStyle/>
        <a:p>
          <a:endParaRPr lang="pt-BR"/>
        </a:p>
      </dgm:t>
    </dgm:pt>
    <dgm:pt modelId="{8C03E707-2460-44B8-9A04-FFF4CEA6D238}" type="pres">
      <dgm:prSet presAssocID="{9C43FDE8-1365-4584-B329-4E7DBF448554}" presName="connectorText" presStyleLbl="sibTrans2D1" presStyleIdx="2" presStyleCnt="5"/>
      <dgm:spPr/>
      <dgm:t>
        <a:bodyPr/>
        <a:lstStyle/>
        <a:p>
          <a:endParaRPr lang="pt-BR"/>
        </a:p>
      </dgm:t>
    </dgm:pt>
    <dgm:pt modelId="{35EA2E5A-FFE2-4033-AD6F-05C5247604EF}" type="pres">
      <dgm:prSet presAssocID="{D8D73026-D0FA-4F84-B039-68B48D447E35}" presName="node" presStyleLbl="node1" presStyleIdx="3" presStyleCnt="5">
        <dgm:presLayoutVars>
          <dgm:bulletEnabled val="1"/>
        </dgm:presLayoutVars>
      </dgm:prSet>
      <dgm:spPr/>
      <dgm:t>
        <a:bodyPr/>
        <a:lstStyle/>
        <a:p>
          <a:endParaRPr lang="pt-BR"/>
        </a:p>
      </dgm:t>
    </dgm:pt>
    <dgm:pt modelId="{CE487F17-D6AC-44F0-BF1E-5411F88025E2}" type="pres">
      <dgm:prSet presAssocID="{038B9F65-D1D4-46A3-B889-67C07569C990}" presName="sibTrans" presStyleLbl="sibTrans2D1" presStyleIdx="3" presStyleCnt="5"/>
      <dgm:spPr/>
      <dgm:t>
        <a:bodyPr/>
        <a:lstStyle/>
        <a:p>
          <a:endParaRPr lang="pt-BR"/>
        </a:p>
      </dgm:t>
    </dgm:pt>
    <dgm:pt modelId="{33272CD0-64FF-40F1-AF68-E938C49B5BF5}" type="pres">
      <dgm:prSet presAssocID="{038B9F65-D1D4-46A3-B889-67C07569C990}" presName="connectorText" presStyleLbl="sibTrans2D1" presStyleIdx="3" presStyleCnt="5"/>
      <dgm:spPr/>
      <dgm:t>
        <a:bodyPr/>
        <a:lstStyle/>
        <a:p>
          <a:endParaRPr lang="pt-BR"/>
        </a:p>
      </dgm:t>
    </dgm:pt>
    <dgm:pt modelId="{CFD8B7F3-00AC-4864-BBD0-AE197576A73E}" type="pres">
      <dgm:prSet presAssocID="{7EBB7DB4-BFE1-4929-BBC2-9C39A01B5B7C}" presName="node" presStyleLbl="node1" presStyleIdx="4" presStyleCnt="5">
        <dgm:presLayoutVars>
          <dgm:bulletEnabled val="1"/>
        </dgm:presLayoutVars>
      </dgm:prSet>
      <dgm:spPr/>
      <dgm:t>
        <a:bodyPr/>
        <a:lstStyle/>
        <a:p>
          <a:endParaRPr lang="pt-BR"/>
        </a:p>
      </dgm:t>
    </dgm:pt>
    <dgm:pt modelId="{3FF377AB-53A9-4A19-93B4-6A9574BFA5D8}" type="pres">
      <dgm:prSet presAssocID="{5F77127A-44C6-4A99-89BA-3FF9713865DE}" presName="sibTrans" presStyleLbl="sibTrans2D1" presStyleIdx="4" presStyleCnt="5"/>
      <dgm:spPr/>
      <dgm:t>
        <a:bodyPr/>
        <a:lstStyle/>
        <a:p>
          <a:endParaRPr lang="pt-BR"/>
        </a:p>
      </dgm:t>
    </dgm:pt>
    <dgm:pt modelId="{765F13AC-5A4E-45D8-8B93-1D25715D4DC9}" type="pres">
      <dgm:prSet presAssocID="{5F77127A-44C6-4A99-89BA-3FF9713865DE}" presName="connectorText" presStyleLbl="sibTrans2D1" presStyleIdx="4" presStyleCnt="5"/>
      <dgm:spPr/>
      <dgm:t>
        <a:bodyPr/>
        <a:lstStyle/>
        <a:p>
          <a:endParaRPr lang="pt-BR"/>
        </a:p>
      </dgm:t>
    </dgm:pt>
  </dgm:ptLst>
  <dgm:cxnLst>
    <dgm:cxn modelId="{A98C4AFC-17BC-4079-A0FB-7A0A745DBFA7}" type="presOf" srcId="{5F77127A-44C6-4A99-89BA-3FF9713865DE}" destId="{3FF377AB-53A9-4A19-93B4-6A9574BFA5D8}" srcOrd="0" destOrd="0" presId="urn:microsoft.com/office/officeart/2005/8/layout/cycle2"/>
    <dgm:cxn modelId="{B4F9E602-92A5-4938-9D62-3B726BC650AF}" type="presOf" srcId="{5CCF14A7-27D2-41A2-B355-46A5BF7B6C4E}" destId="{0B354CA8-C69C-4088-849B-0B27F28E5900}" srcOrd="1" destOrd="0" presId="urn:microsoft.com/office/officeart/2005/8/layout/cycle2"/>
    <dgm:cxn modelId="{BBE45066-2898-4E30-91D0-F9CF99082020}" type="presOf" srcId="{5F77127A-44C6-4A99-89BA-3FF9713865DE}" destId="{765F13AC-5A4E-45D8-8B93-1D25715D4DC9}" srcOrd="1" destOrd="0" presId="urn:microsoft.com/office/officeart/2005/8/layout/cycle2"/>
    <dgm:cxn modelId="{D57D1B3B-C67E-48CC-BAF7-6B272B884BDF}" type="presOf" srcId="{5CCF14A7-27D2-41A2-B355-46A5BF7B6C4E}" destId="{A8095AE7-CE47-4C17-B654-7C3C29CC6FE0}" srcOrd="0" destOrd="0" presId="urn:microsoft.com/office/officeart/2005/8/layout/cycle2"/>
    <dgm:cxn modelId="{342A7692-322F-46EF-A4B0-65C61ED836E0}" srcId="{6AAC9D5F-595A-4806-B793-8948027E1D8E}" destId="{7EBB7DB4-BFE1-4929-BBC2-9C39A01B5B7C}" srcOrd="4" destOrd="0" parTransId="{26EDED32-1515-4E7C-8B24-BE4BBD0579CA}" sibTransId="{5F77127A-44C6-4A99-89BA-3FF9713865DE}"/>
    <dgm:cxn modelId="{839B1458-D755-42EE-A03C-011ADA79DB42}" type="presOf" srcId="{E9D7B115-F42A-49EE-9460-78E26B5D87C4}" destId="{3759BFFD-B6CD-4E83-94E8-C13993817762}" srcOrd="0" destOrd="0" presId="urn:microsoft.com/office/officeart/2005/8/layout/cycle2"/>
    <dgm:cxn modelId="{EE05AA27-3FED-422A-B48B-298BAB20DC48}" type="presOf" srcId="{7EBB7DB4-BFE1-4929-BBC2-9C39A01B5B7C}" destId="{CFD8B7F3-00AC-4864-BBD0-AE197576A73E}" srcOrd="0" destOrd="0" presId="urn:microsoft.com/office/officeart/2005/8/layout/cycle2"/>
    <dgm:cxn modelId="{E412CA12-E674-4EE4-8217-8764D0D82DEB}" srcId="{6AAC9D5F-595A-4806-B793-8948027E1D8E}" destId="{0482ECCF-835B-4DF8-BE37-F7D2F84664FF}" srcOrd="0" destOrd="0" parTransId="{CEE04BF9-6E90-421F-9DD3-558EB372350F}" sibTransId="{5CCF14A7-27D2-41A2-B355-46A5BF7B6C4E}"/>
    <dgm:cxn modelId="{B2581864-E75B-419A-9A99-5206272FA0EE}" type="presOf" srcId="{038B9F65-D1D4-46A3-B889-67C07569C990}" destId="{33272CD0-64FF-40F1-AF68-E938C49B5BF5}" srcOrd="1" destOrd="0" presId="urn:microsoft.com/office/officeart/2005/8/layout/cycle2"/>
    <dgm:cxn modelId="{24279058-F00C-446F-B1DD-79C6C44AD930}" type="presOf" srcId="{038B9F65-D1D4-46A3-B889-67C07569C990}" destId="{CE487F17-D6AC-44F0-BF1E-5411F88025E2}" srcOrd="0" destOrd="0" presId="urn:microsoft.com/office/officeart/2005/8/layout/cycle2"/>
    <dgm:cxn modelId="{97B7B3F6-AB25-492A-8725-B606884BA423}" type="presOf" srcId="{D8D73026-D0FA-4F84-B039-68B48D447E35}" destId="{35EA2E5A-FFE2-4033-AD6F-05C5247604EF}" srcOrd="0" destOrd="0" presId="urn:microsoft.com/office/officeart/2005/8/layout/cycle2"/>
    <dgm:cxn modelId="{8198397E-C1A9-4AAB-AB4B-88EBEBDE5FF4}" srcId="{6AAC9D5F-595A-4806-B793-8948027E1D8E}" destId="{D8D73026-D0FA-4F84-B039-68B48D447E35}" srcOrd="3" destOrd="0" parTransId="{314027C4-42F0-4A40-A8D8-B52EC605913C}" sibTransId="{038B9F65-D1D4-46A3-B889-67C07569C990}"/>
    <dgm:cxn modelId="{920EB3C8-3E73-4A99-91F1-42B941B45BF7}" type="presOf" srcId="{C220DC24-FEE2-4568-B3F4-CFF7F963F1DF}" destId="{1A248060-68F2-40A4-B851-1DD432D2CDF1}" srcOrd="0" destOrd="0" presId="urn:microsoft.com/office/officeart/2005/8/layout/cycle2"/>
    <dgm:cxn modelId="{0C55AE53-EC80-4C77-BCE9-68D2C5AD8C92}" type="presOf" srcId="{0482ECCF-835B-4DF8-BE37-F7D2F84664FF}" destId="{39970FDE-88B9-4D83-B46F-48FAF7AE66A5}" srcOrd="0" destOrd="0" presId="urn:microsoft.com/office/officeart/2005/8/layout/cycle2"/>
    <dgm:cxn modelId="{204BC03E-A2A3-4226-BE9B-4448B2600745}" srcId="{6AAC9D5F-595A-4806-B793-8948027E1D8E}" destId="{87C95515-2142-4C36-921E-0137341F339C}" srcOrd="1" destOrd="0" parTransId="{996E6100-BD1F-4BDD-856B-F1985D3A2461}" sibTransId="{E9D7B115-F42A-49EE-9460-78E26B5D87C4}"/>
    <dgm:cxn modelId="{80349391-DD8D-41D4-B48A-DAF0CD6C8D87}" srcId="{6AAC9D5F-595A-4806-B793-8948027E1D8E}" destId="{C220DC24-FEE2-4568-B3F4-CFF7F963F1DF}" srcOrd="2" destOrd="0" parTransId="{87725911-E810-4E5E-8760-72DE3BEFC621}" sibTransId="{9C43FDE8-1365-4584-B329-4E7DBF448554}"/>
    <dgm:cxn modelId="{59245A00-8277-4A59-B694-D7775B0A98E0}" type="presOf" srcId="{6AAC9D5F-595A-4806-B793-8948027E1D8E}" destId="{011D4F6B-F0E6-4C62-BA38-36CA21546903}" srcOrd="0" destOrd="0" presId="urn:microsoft.com/office/officeart/2005/8/layout/cycle2"/>
    <dgm:cxn modelId="{F35F114D-A492-4C10-B857-F18824AD6CDA}" type="presOf" srcId="{9C43FDE8-1365-4584-B329-4E7DBF448554}" destId="{8C03E707-2460-44B8-9A04-FFF4CEA6D238}" srcOrd="1" destOrd="0" presId="urn:microsoft.com/office/officeart/2005/8/layout/cycle2"/>
    <dgm:cxn modelId="{6D6054D3-C9DC-4B39-BDAF-CDCA0CE9146B}" type="presOf" srcId="{87C95515-2142-4C36-921E-0137341F339C}" destId="{9988ACC8-4612-4C75-A3E4-CF38E4309365}" srcOrd="0" destOrd="0" presId="urn:microsoft.com/office/officeart/2005/8/layout/cycle2"/>
    <dgm:cxn modelId="{7970F15E-DA02-4DD5-BF13-5FA64F1D793F}" type="presOf" srcId="{E9D7B115-F42A-49EE-9460-78E26B5D87C4}" destId="{61FCB836-7AFE-4BAB-BBC6-EFA68F0732FC}" srcOrd="1" destOrd="0" presId="urn:microsoft.com/office/officeart/2005/8/layout/cycle2"/>
    <dgm:cxn modelId="{9CAD30DD-A19B-4836-8AEC-77E783885784}" type="presOf" srcId="{9C43FDE8-1365-4584-B329-4E7DBF448554}" destId="{781564E7-377E-450B-98DB-76B7784F6F1D}" srcOrd="0" destOrd="0" presId="urn:microsoft.com/office/officeart/2005/8/layout/cycle2"/>
    <dgm:cxn modelId="{5F408D02-DDA5-4660-97F7-B38CB1CF2CB0}" type="presParOf" srcId="{011D4F6B-F0E6-4C62-BA38-36CA21546903}" destId="{39970FDE-88B9-4D83-B46F-48FAF7AE66A5}" srcOrd="0" destOrd="0" presId="urn:microsoft.com/office/officeart/2005/8/layout/cycle2"/>
    <dgm:cxn modelId="{459B590D-C52F-418B-991C-5A77BD113136}" type="presParOf" srcId="{011D4F6B-F0E6-4C62-BA38-36CA21546903}" destId="{A8095AE7-CE47-4C17-B654-7C3C29CC6FE0}" srcOrd="1" destOrd="0" presId="urn:microsoft.com/office/officeart/2005/8/layout/cycle2"/>
    <dgm:cxn modelId="{15A70545-F28B-4BD7-8671-CB132AEDA7DF}" type="presParOf" srcId="{A8095AE7-CE47-4C17-B654-7C3C29CC6FE0}" destId="{0B354CA8-C69C-4088-849B-0B27F28E5900}" srcOrd="0" destOrd="0" presId="urn:microsoft.com/office/officeart/2005/8/layout/cycle2"/>
    <dgm:cxn modelId="{A7E40CFE-6486-44BB-9995-86187C5D37FF}" type="presParOf" srcId="{011D4F6B-F0E6-4C62-BA38-36CA21546903}" destId="{9988ACC8-4612-4C75-A3E4-CF38E4309365}" srcOrd="2" destOrd="0" presId="urn:microsoft.com/office/officeart/2005/8/layout/cycle2"/>
    <dgm:cxn modelId="{34C4F922-DE0A-42AA-A2D0-B3BB7DD44626}" type="presParOf" srcId="{011D4F6B-F0E6-4C62-BA38-36CA21546903}" destId="{3759BFFD-B6CD-4E83-94E8-C13993817762}" srcOrd="3" destOrd="0" presId="urn:microsoft.com/office/officeart/2005/8/layout/cycle2"/>
    <dgm:cxn modelId="{15EE3B43-0889-4C2C-9EE6-78BB034140B1}" type="presParOf" srcId="{3759BFFD-B6CD-4E83-94E8-C13993817762}" destId="{61FCB836-7AFE-4BAB-BBC6-EFA68F0732FC}" srcOrd="0" destOrd="0" presId="urn:microsoft.com/office/officeart/2005/8/layout/cycle2"/>
    <dgm:cxn modelId="{8D77166D-A065-40C7-AD49-12886F8D32A9}" type="presParOf" srcId="{011D4F6B-F0E6-4C62-BA38-36CA21546903}" destId="{1A248060-68F2-40A4-B851-1DD432D2CDF1}" srcOrd="4" destOrd="0" presId="urn:microsoft.com/office/officeart/2005/8/layout/cycle2"/>
    <dgm:cxn modelId="{9463B6A7-7FC3-41F1-AA91-7C1BAFA86311}" type="presParOf" srcId="{011D4F6B-F0E6-4C62-BA38-36CA21546903}" destId="{781564E7-377E-450B-98DB-76B7784F6F1D}" srcOrd="5" destOrd="0" presId="urn:microsoft.com/office/officeart/2005/8/layout/cycle2"/>
    <dgm:cxn modelId="{01606013-97B8-4487-83A8-A4A9E34452B5}" type="presParOf" srcId="{781564E7-377E-450B-98DB-76B7784F6F1D}" destId="{8C03E707-2460-44B8-9A04-FFF4CEA6D238}" srcOrd="0" destOrd="0" presId="urn:microsoft.com/office/officeart/2005/8/layout/cycle2"/>
    <dgm:cxn modelId="{5A91C512-D162-4055-BFE2-B4F273A8EBB3}" type="presParOf" srcId="{011D4F6B-F0E6-4C62-BA38-36CA21546903}" destId="{35EA2E5A-FFE2-4033-AD6F-05C5247604EF}" srcOrd="6" destOrd="0" presId="urn:microsoft.com/office/officeart/2005/8/layout/cycle2"/>
    <dgm:cxn modelId="{8BA559AD-1F48-4908-8C98-FE9FED7EF0C7}" type="presParOf" srcId="{011D4F6B-F0E6-4C62-BA38-36CA21546903}" destId="{CE487F17-D6AC-44F0-BF1E-5411F88025E2}" srcOrd="7" destOrd="0" presId="urn:microsoft.com/office/officeart/2005/8/layout/cycle2"/>
    <dgm:cxn modelId="{D120114F-63A8-44E6-89B7-9337CB4A60DF}" type="presParOf" srcId="{CE487F17-D6AC-44F0-BF1E-5411F88025E2}" destId="{33272CD0-64FF-40F1-AF68-E938C49B5BF5}" srcOrd="0" destOrd="0" presId="urn:microsoft.com/office/officeart/2005/8/layout/cycle2"/>
    <dgm:cxn modelId="{60D37071-FF3D-42D5-917E-58DD266F5FEF}" type="presParOf" srcId="{011D4F6B-F0E6-4C62-BA38-36CA21546903}" destId="{CFD8B7F3-00AC-4864-BBD0-AE197576A73E}" srcOrd="8" destOrd="0" presId="urn:microsoft.com/office/officeart/2005/8/layout/cycle2"/>
    <dgm:cxn modelId="{6733D17D-D604-46C9-9E79-339C583EAD88}" type="presParOf" srcId="{011D4F6B-F0E6-4C62-BA38-36CA21546903}" destId="{3FF377AB-53A9-4A19-93B4-6A9574BFA5D8}" srcOrd="9" destOrd="0" presId="urn:microsoft.com/office/officeart/2005/8/layout/cycle2"/>
    <dgm:cxn modelId="{11E1BF38-5DCB-489D-AE7A-D29C406068CF}" type="presParOf" srcId="{3FF377AB-53A9-4A19-93B4-6A9574BFA5D8}" destId="{765F13AC-5A4E-45D8-8B93-1D25715D4DC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AC9D5F-595A-4806-B793-8948027E1D8E}"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pt-BR"/>
        </a:p>
      </dgm:t>
    </dgm:pt>
    <dgm:pt modelId="{0482ECCF-835B-4DF8-BE37-F7D2F84664FF}">
      <dgm:prSet custT="1"/>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dgm:spPr>
      <dgm:t>
        <a:bodyPr/>
        <a:lstStyle/>
        <a:p>
          <a:pPr rtl="0"/>
          <a:r>
            <a:rPr lang="pt-BR" sz="1800" b="1" u="none" dirty="0" smtClean="0"/>
            <a:t>1º LUGAR </a:t>
          </a:r>
          <a:r>
            <a:rPr lang="pt-BR" sz="1300" b="1" u="none" dirty="0" smtClean="0"/>
            <a:t>COMENDADOR LEVY GASPARIAN </a:t>
          </a:r>
          <a:r>
            <a:rPr lang="pt-BR" sz="1700" b="1" u="none" dirty="0" smtClean="0"/>
            <a:t>68,86%</a:t>
          </a:r>
          <a:endParaRPr lang="pt-BR" sz="1700" b="1" dirty="0" smtClean="0"/>
        </a:p>
      </dgm:t>
    </dgm:pt>
    <dgm:pt modelId="{CEE04BF9-6E90-421F-9DD3-558EB372350F}" type="parTrans" cxnId="{E412CA12-E674-4EE4-8217-8764D0D82DEB}">
      <dgm:prSet/>
      <dgm:spPr/>
      <dgm:t>
        <a:bodyPr/>
        <a:lstStyle/>
        <a:p>
          <a:endParaRPr lang="pt-BR"/>
        </a:p>
      </dgm:t>
    </dgm:pt>
    <dgm:pt modelId="{5CCF14A7-27D2-41A2-B355-46A5BF7B6C4E}" type="sibTrans" cxnId="{E412CA12-E674-4EE4-8217-8764D0D82DEB}">
      <dgm:prSet/>
      <dgm:spPr>
        <a:solidFill>
          <a:srgbClr val="0070C0"/>
        </a:solidFill>
      </dgm:spPr>
      <dgm:t>
        <a:bodyPr/>
        <a:lstStyle/>
        <a:p>
          <a:endParaRPr lang="pt-BR"/>
        </a:p>
      </dgm:t>
    </dgm:pt>
    <dgm:pt modelId="{87C95515-2142-4C36-921E-0137341F339C}">
      <dgm:prSet custT="1"/>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dgm:spPr>
      <dgm:t>
        <a:bodyPr/>
        <a:lstStyle/>
        <a:p>
          <a:pPr rtl="0"/>
          <a:r>
            <a:rPr lang="pt-BR" sz="1700" b="1" u="none" dirty="0" smtClean="0"/>
            <a:t>2º LUGAR BOM JARDIM 9,48%</a:t>
          </a:r>
          <a:endParaRPr lang="pt-BR" sz="1700" b="1" u="none" dirty="0"/>
        </a:p>
      </dgm:t>
    </dgm:pt>
    <dgm:pt modelId="{996E6100-BD1F-4BDD-856B-F1985D3A2461}" type="parTrans" cxnId="{204BC03E-A2A3-4226-BE9B-4448B2600745}">
      <dgm:prSet/>
      <dgm:spPr/>
      <dgm:t>
        <a:bodyPr/>
        <a:lstStyle/>
        <a:p>
          <a:endParaRPr lang="pt-BR"/>
        </a:p>
      </dgm:t>
    </dgm:pt>
    <dgm:pt modelId="{E9D7B115-F42A-49EE-9460-78E26B5D87C4}" type="sibTrans" cxnId="{204BC03E-A2A3-4226-BE9B-4448B2600745}">
      <dgm:prSet/>
      <dgm:spPr>
        <a:solidFill>
          <a:srgbClr val="0070C0"/>
        </a:solidFill>
      </dgm:spPr>
      <dgm:t>
        <a:bodyPr/>
        <a:lstStyle/>
        <a:p>
          <a:endParaRPr lang="pt-BR"/>
        </a:p>
      </dgm:t>
    </dgm:pt>
    <dgm:pt modelId="{C220DC24-FEE2-4568-B3F4-CFF7F963F1DF}">
      <dgm:prSet custT="1"/>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dgm:spPr>
      <dgm:t>
        <a:bodyPr/>
        <a:lstStyle/>
        <a:p>
          <a:pPr rtl="0"/>
          <a:r>
            <a:rPr lang="pt-BR" sz="1750" b="1" u="none" dirty="0" smtClean="0"/>
            <a:t>3º LUGAR TANGUÁ 7,61%</a:t>
          </a:r>
          <a:endParaRPr lang="pt-BR" sz="1800" b="1" u="none" dirty="0"/>
        </a:p>
      </dgm:t>
    </dgm:pt>
    <dgm:pt modelId="{87725911-E810-4E5E-8760-72DE3BEFC621}" type="parTrans" cxnId="{80349391-DD8D-41D4-B48A-DAF0CD6C8D87}">
      <dgm:prSet/>
      <dgm:spPr/>
      <dgm:t>
        <a:bodyPr/>
        <a:lstStyle/>
        <a:p>
          <a:endParaRPr lang="pt-BR"/>
        </a:p>
      </dgm:t>
    </dgm:pt>
    <dgm:pt modelId="{9C43FDE8-1365-4584-B329-4E7DBF448554}" type="sibTrans" cxnId="{80349391-DD8D-41D4-B48A-DAF0CD6C8D87}">
      <dgm:prSet/>
      <dgm:spPr>
        <a:solidFill>
          <a:srgbClr val="0070C0"/>
        </a:solidFill>
      </dgm:spPr>
      <dgm:t>
        <a:bodyPr/>
        <a:lstStyle/>
        <a:p>
          <a:endParaRPr lang="pt-BR"/>
        </a:p>
      </dgm:t>
    </dgm:pt>
    <dgm:pt modelId="{D8D73026-D0FA-4F84-B039-68B48D447E35}">
      <dgm:prSet custT="1"/>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dgm:spPr>
      <dgm:t>
        <a:bodyPr/>
        <a:lstStyle/>
        <a:p>
          <a:pPr rtl="0"/>
          <a:r>
            <a:rPr lang="pt-BR" sz="1800" b="1" u="none" dirty="0" smtClean="0"/>
            <a:t>4º LUGAR </a:t>
          </a:r>
          <a:r>
            <a:rPr lang="pt-BR" sz="1500" b="1" u="none" dirty="0" smtClean="0"/>
            <a:t>ENGENHEIRO PAULO DE FRONTIN 6,11%</a:t>
          </a:r>
          <a:endParaRPr lang="pt-BR" sz="1500" b="1" u="none" dirty="0"/>
        </a:p>
      </dgm:t>
    </dgm:pt>
    <dgm:pt modelId="{038B9F65-D1D4-46A3-B889-67C07569C990}" type="sibTrans" cxnId="{8198397E-C1A9-4AAB-AB4B-88EBEBDE5FF4}">
      <dgm:prSet/>
      <dgm:spPr>
        <a:solidFill>
          <a:srgbClr val="0070C0"/>
        </a:solidFill>
      </dgm:spPr>
      <dgm:t>
        <a:bodyPr/>
        <a:lstStyle/>
        <a:p>
          <a:endParaRPr lang="pt-BR"/>
        </a:p>
      </dgm:t>
    </dgm:pt>
    <dgm:pt modelId="{314027C4-42F0-4A40-A8D8-B52EC605913C}" type="parTrans" cxnId="{8198397E-C1A9-4AAB-AB4B-88EBEBDE5FF4}">
      <dgm:prSet/>
      <dgm:spPr/>
      <dgm:t>
        <a:bodyPr/>
        <a:lstStyle/>
        <a:p>
          <a:endParaRPr lang="pt-BR"/>
        </a:p>
      </dgm:t>
    </dgm:pt>
    <dgm:pt modelId="{7EBB7DB4-BFE1-4929-BBC2-9C39A01B5B7C}">
      <dgm:prSet custT="1"/>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dgm:spPr>
      <dgm:t>
        <a:bodyPr/>
        <a:lstStyle/>
        <a:p>
          <a:pPr rtl="0"/>
          <a:r>
            <a:rPr lang="pt-BR" sz="1800" b="1" u="none" dirty="0" smtClean="0"/>
            <a:t>5º LUGAR CARMO 5,63%</a:t>
          </a:r>
          <a:endParaRPr lang="pt-BR" sz="1800" b="1" u="none" dirty="0"/>
        </a:p>
      </dgm:t>
    </dgm:pt>
    <dgm:pt modelId="{26EDED32-1515-4E7C-8B24-BE4BBD0579CA}" type="parTrans" cxnId="{342A7692-322F-46EF-A4B0-65C61ED836E0}">
      <dgm:prSet/>
      <dgm:spPr/>
      <dgm:t>
        <a:bodyPr/>
        <a:lstStyle/>
        <a:p>
          <a:endParaRPr lang="pt-BR"/>
        </a:p>
      </dgm:t>
    </dgm:pt>
    <dgm:pt modelId="{5F77127A-44C6-4A99-89BA-3FF9713865DE}" type="sibTrans" cxnId="{342A7692-322F-46EF-A4B0-65C61ED836E0}">
      <dgm:prSet/>
      <dgm:spPr>
        <a:solidFill>
          <a:srgbClr val="0070C0"/>
        </a:solidFill>
      </dgm:spPr>
      <dgm:t>
        <a:bodyPr/>
        <a:lstStyle/>
        <a:p>
          <a:endParaRPr lang="pt-BR"/>
        </a:p>
      </dgm:t>
    </dgm:pt>
    <dgm:pt modelId="{011D4F6B-F0E6-4C62-BA38-36CA21546903}" type="pres">
      <dgm:prSet presAssocID="{6AAC9D5F-595A-4806-B793-8948027E1D8E}" presName="cycle" presStyleCnt="0">
        <dgm:presLayoutVars>
          <dgm:dir/>
          <dgm:resizeHandles val="exact"/>
        </dgm:presLayoutVars>
      </dgm:prSet>
      <dgm:spPr/>
      <dgm:t>
        <a:bodyPr/>
        <a:lstStyle/>
        <a:p>
          <a:endParaRPr lang="pt-BR"/>
        </a:p>
      </dgm:t>
    </dgm:pt>
    <dgm:pt modelId="{39970FDE-88B9-4D83-B46F-48FAF7AE66A5}" type="pres">
      <dgm:prSet presAssocID="{0482ECCF-835B-4DF8-BE37-F7D2F84664FF}" presName="node" presStyleLbl="node1" presStyleIdx="0" presStyleCnt="5" custRadScaleRad="100038">
        <dgm:presLayoutVars>
          <dgm:bulletEnabled val="1"/>
        </dgm:presLayoutVars>
      </dgm:prSet>
      <dgm:spPr/>
      <dgm:t>
        <a:bodyPr/>
        <a:lstStyle/>
        <a:p>
          <a:endParaRPr lang="pt-BR"/>
        </a:p>
      </dgm:t>
    </dgm:pt>
    <dgm:pt modelId="{A8095AE7-CE47-4C17-B654-7C3C29CC6FE0}" type="pres">
      <dgm:prSet presAssocID="{5CCF14A7-27D2-41A2-B355-46A5BF7B6C4E}" presName="sibTrans" presStyleLbl="sibTrans2D1" presStyleIdx="0" presStyleCnt="5"/>
      <dgm:spPr/>
      <dgm:t>
        <a:bodyPr/>
        <a:lstStyle/>
        <a:p>
          <a:endParaRPr lang="pt-BR"/>
        </a:p>
      </dgm:t>
    </dgm:pt>
    <dgm:pt modelId="{0B354CA8-C69C-4088-849B-0B27F28E5900}" type="pres">
      <dgm:prSet presAssocID="{5CCF14A7-27D2-41A2-B355-46A5BF7B6C4E}" presName="connectorText" presStyleLbl="sibTrans2D1" presStyleIdx="0" presStyleCnt="5"/>
      <dgm:spPr/>
      <dgm:t>
        <a:bodyPr/>
        <a:lstStyle/>
        <a:p>
          <a:endParaRPr lang="pt-BR"/>
        </a:p>
      </dgm:t>
    </dgm:pt>
    <dgm:pt modelId="{9988ACC8-4612-4C75-A3E4-CF38E4309365}" type="pres">
      <dgm:prSet presAssocID="{87C95515-2142-4C36-921E-0137341F339C}" presName="node" presStyleLbl="node1" presStyleIdx="1" presStyleCnt="5">
        <dgm:presLayoutVars>
          <dgm:bulletEnabled val="1"/>
        </dgm:presLayoutVars>
      </dgm:prSet>
      <dgm:spPr/>
      <dgm:t>
        <a:bodyPr/>
        <a:lstStyle/>
        <a:p>
          <a:endParaRPr lang="pt-BR"/>
        </a:p>
      </dgm:t>
    </dgm:pt>
    <dgm:pt modelId="{3759BFFD-B6CD-4E83-94E8-C13993817762}" type="pres">
      <dgm:prSet presAssocID="{E9D7B115-F42A-49EE-9460-78E26B5D87C4}" presName="sibTrans" presStyleLbl="sibTrans2D1" presStyleIdx="1" presStyleCnt="5"/>
      <dgm:spPr/>
      <dgm:t>
        <a:bodyPr/>
        <a:lstStyle/>
        <a:p>
          <a:endParaRPr lang="pt-BR"/>
        </a:p>
      </dgm:t>
    </dgm:pt>
    <dgm:pt modelId="{61FCB836-7AFE-4BAB-BBC6-EFA68F0732FC}" type="pres">
      <dgm:prSet presAssocID="{E9D7B115-F42A-49EE-9460-78E26B5D87C4}" presName="connectorText" presStyleLbl="sibTrans2D1" presStyleIdx="1" presStyleCnt="5"/>
      <dgm:spPr/>
      <dgm:t>
        <a:bodyPr/>
        <a:lstStyle/>
        <a:p>
          <a:endParaRPr lang="pt-BR"/>
        </a:p>
      </dgm:t>
    </dgm:pt>
    <dgm:pt modelId="{1A248060-68F2-40A4-B851-1DD432D2CDF1}" type="pres">
      <dgm:prSet presAssocID="{C220DC24-FEE2-4568-B3F4-CFF7F963F1DF}" presName="node" presStyleLbl="node1" presStyleIdx="2" presStyleCnt="5">
        <dgm:presLayoutVars>
          <dgm:bulletEnabled val="1"/>
        </dgm:presLayoutVars>
      </dgm:prSet>
      <dgm:spPr/>
      <dgm:t>
        <a:bodyPr/>
        <a:lstStyle/>
        <a:p>
          <a:endParaRPr lang="pt-BR"/>
        </a:p>
      </dgm:t>
    </dgm:pt>
    <dgm:pt modelId="{781564E7-377E-450B-98DB-76B7784F6F1D}" type="pres">
      <dgm:prSet presAssocID="{9C43FDE8-1365-4584-B329-4E7DBF448554}" presName="sibTrans" presStyleLbl="sibTrans2D1" presStyleIdx="2" presStyleCnt="5"/>
      <dgm:spPr/>
      <dgm:t>
        <a:bodyPr/>
        <a:lstStyle/>
        <a:p>
          <a:endParaRPr lang="pt-BR"/>
        </a:p>
      </dgm:t>
    </dgm:pt>
    <dgm:pt modelId="{8C03E707-2460-44B8-9A04-FFF4CEA6D238}" type="pres">
      <dgm:prSet presAssocID="{9C43FDE8-1365-4584-B329-4E7DBF448554}" presName="connectorText" presStyleLbl="sibTrans2D1" presStyleIdx="2" presStyleCnt="5"/>
      <dgm:spPr/>
      <dgm:t>
        <a:bodyPr/>
        <a:lstStyle/>
        <a:p>
          <a:endParaRPr lang="pt-BR"/>
        </a:p>
      </dgm:t>
    </dgm:pt>
    <dgm:pt modelId="{35EA2E5A-FFE2-4033-AD6F-05C5247604EF}" type="pres">
      <dgm:prSet presAssocID="{D8D73026-D0FA-4F84-B039-68B48D447E35}" presName="node" presStyleLbl="node1" presStyleIdx="3" presStyleCnt="5">
        <dgm:presLayoutVars>
          <dgm:bulletEnabled val="1"/>
        </dgm:presLayoutVars>
      </dgm:prSet>
      <dgm:spPr/>
      <dgm:t>
        <a:bodyPr/>
        <a:lstStyle/>
        <a:p>
          <a:endParaRPr lang="pt-BR"/>
        </a:p>
      </dgm:t>
    </dgm:pt>
    <dgm:pt modelId="{CE487F17-D6AC-44F0-BF1E-5411F88025E2}" type="pres">
      <dgm:prSet presAssocID="{038B9F65-D1D4-46A3-B889-67C07569C990}" presName="sibTrans" presStyleLbl="sibTrans2D1" presStyleIdx="3" presStyleCnt="5"/>
      <dgm:spPr/>
      <dgm:t>
        <a:bodyPr/>
        <a:lstStyle/>
        <a:p>
          <a:endParaRPr lang="pt-BR"/>
        </a:p>
      </dgm:t>
    </dgm:pt>
    <dgm:pt modelId="{33272CD0-64FF-40F1-AF68-E938C49B5BF5}" type="pres">
      <dgm:prSet presAssocID="{038B9F65-D1D4-46A3-B889-67C07569C990}" presName="connectorText" presStyleLbl="sibTrans2D1" presStyleIdx="3" presStyleCnt="5"/>
      <dgm:spPr/>
      <dgm:t>
        <a:bodyPr/>
        <a:lstStyle/>
        <a:p>
          <a:endParaRPr lang="pt-BR"/>
        </a:p>
      </dgm:t>
    </dgm:pt>
    <dgm:pt modelId="{CFD8B7F3-00AC-4864-BBD0-AE197576A73E}" type="pres">
      <dgm:prSet presAssocID="{7EBB7DB4-BFE1-4929-BBC2-9C39A01B5B7C}" presName="node" presStyleLbl="node1" presStyleIdx="4" presStyleCnt="5">
        <dgm:presLayoutVars>
          <dgm:bulletEnabled val="1"/>
        </dgm:presLayoutVars>
      </dgm:prSet>
      <dgm:spPr/>
      <dgm:t>
        <a:bodyPr/>
        <a:lstStyle/>
        <a:p>
          <a:endParaRPr lang="pt-BR"/>
        </a:p>
      </dgm:t>
    </dgm:pt>
    <dgm:pt modelId="{3FF377AB-53A9-4A19-93B4-6A9574BFA5D8}" type="pres">
      <dgm:prSet presAssocID="{5F77127A-44C6-4A99-89BA-3FF9713865DE}" presName="sibTrans" presStyleLbl="sibTrans2D1" presStyleIdx="4" presStyleCnt="5"/>
      <dgm:spPr/>
      <dgm:t>
        <a:bodyPr/>
        <a:lstStyle/>
        <a:p>
          <a:endParaRPr lang="pt-BR"/>
        </a:p>
      </dgm:t>
    </dgm:pt>
    <dgm:pt modelId="{765F13AC-5A4E-45D8-8B93-1D25715D4DC9}" type="pres">
      <dgm:prSet presAssocID="{5F77127A-44C6-4A99-89BA-3FF9713865DE}" presName="connectorText" presStyleLbl="sibTrans2D1" presStyleIdx="4" presStyleCnt="5"/>
      <dgm:spPr/>
      <dgm:t>
        <a:bodyPr/>
        <a:lstStyle/>
        <a:p>
          <a:endParaRPr lang="pt-BR"/>
        </a:p>
      </dgm:t>
    </dgm:pt>
  </dgm:ptLst>
  <dgm:cxnLst>
    <dgm:cxn modelId="{DD43D67D-4D07-4751-9C3D-20993A5F01BF}" type="presOf" srcId="{038B9F65-D1D4-46A3-B889-67C07569C990}" destId="{CE487F17-D6AC-44F0-BF1E-5411F88025E2}" srcOrd="0" destOrd="0" presId="urn:microsoft.com/office/officeart/2005/8/layout/cycle2"/>
    <dgm:cxn modelId="{F658BD16-9141-4188-9193-7CA84DCB0776}" type="presOf" srcId="{5CCF14A7-27D2-41A2-B355-46A5BF7B6C4E}" destId="{0B354CA8-C69C-4088-849B-0B27F28E5900}" srcOrd="1" destOrd="0" presId="urn:microsoft.com/office/officeart/2005/8/layout/cycle2"/>
    <dgm:cxn modelId="{D87E3AB9-B5BB-4AC7-B98B-D578427E3B41}" type="presOf" srcId="{9C43FDE8-1365-4584-B329-4E7DBF448554}" destId="{8C03E707-2460-44B8-9A04-FFF4CEA6D238}" srcOrd="1" destOrd="0" presId="urn:microsoft.com/office/officeart/2005/8/layout/cycle2"/>
    <dgm:cxn modelId="{342A7692-322F-46EF-A4B0-65C61ED836E0}" srcId="{6AAC9D5F-595A-4806-B793-8948027E1D8E}" destId="{7EBB7DB4-BFE1-4929-BBC2-9C39A01B5B7C}" srcOrd="4" destOrd="0" parTransId="{26EDED32-1515-4E7C-8B24-BE4BBD0579CA}" sibTransId="{5F77127A-44C6-4A99-89BA-3FF9713865DE}"/>
    <dgm:cxn modelId="{A4E937C6-A946-49B9-9B18-D8840B1AD89A}" type="presOf" srcId="{5F77127A-44C6-4A99-89BA-3FF9713865DE}" destId="{3FF377AB-53A9-4A19-93B4-6A9574BFA5D8}" srcOrd="0" destOrd="0" presId="urn:microsoft.com/office/officeart/2005/8/layout/cycle2"/>
    <dgm:cxn modelId="{E412CA12-E674-4EE4-8217-8764D0D82DEB}" srcId="{6AAC9D5F-595A-4806-B793-8948027E1D8E}" destId="{0482ECCF-835B-4DF8-BE37-F7D2F84664FF}" srcOrd="0" destOrd="0" parTransId="{CEE04BF9-6E90-421F-9DD3-558EB372350F}" sibTransId="{5CCF14A7-27D2-41A2-B355-46A5BF7B6C4E}"/>
    <dgm:cxn modelId="{017217D5-9F6C-4C93-B0B6-B86DD59C361B}" type="presOf" srcId="{0482ECCF-835B-4DF8-BE37-F7D2F84664FF}" destId="{39970FDE-88B9-4D83-B46F-48FAF7AE66A5}" srcOrd="0" destOrd="0" presId="urn:microsoft.com/office/officeart/2005/8/layout/cycle2"/>
    <dgm:cxn modelId="{AD046EE2-0C43-47DE-8645-154DD98148DF}" type="presOf" srcId="{C220DC24-FEE2-4568-B3F4-CFF7F963F1DF}" destId="{1A248060-68F2-40A4-B851-1DD432D2CDF1}" srcOrd="0" destOrd="0" presId="urn:microsoft.com/office/officeart/2005/8/layout/cycle2"/>
    <dgm:cxn modelId="{8198397E-C1A9-4AAB-AB4B-88EBEBDE5FF4}" srcId="{6AAC9D5F-595A-4806-B793-8948027E1D8E}" destId="{D8D73026-D0FA-4F84-B039-68B48D447E35}" srcOrd="3" destOrd="0" parTransId="{314027C4-42F0-4A40-A8D8-B52EC605913C}" sibTransId="{038B9F65-D1D4-46A3-B889-67C07569C990}"/>
    <dgm:cxn modelId="{B50011FF-1E89-4516-BDCA-3673C442762D}" type="presOf" srcId="{E9D7B115-F42A-49EE-9460-78E26B5D87C4}" destId="{61FCB836-7AFE-4BAB-BBC6-EFA68F0732FC}" srcOrd="1" destOrd="0" presId="urn:microsoft.com/office/officeart/2005/8/layout/cycle2"/>
    <dgm:cxn modelId="{CD64E27B-5897-4C1D-AA42-E116326B9778}" type="presOf" srcId="{6AAC9D5F-595A-4806-B793-8948027E1D8E}" destId="{011D4F6B-F0E6-4C62-BA38-36CA21546903}" srcOrd="0" destOrd="0" presId="urn:microsoft.com/office/officeart/2005/8/layout/cycle2"/>
    <dgm:cxn modelId="{204BC03E-A2A3-4226-BE9B-4448B2600745}" srcId="{6AAC9D5F-595A-4806-B793-8948027E1D8E}" destId="{87C95515-2142-4C36-921E-0137341F339C}" srcOrd="1" destOrd="0" parTransId="{996E6100-BD1F-4BDD-856B-F1985D3A2461}" sibTransId="{E9D7B115-F42A-49EE-9460-78E26B5D87C4}"/>
    <dgm:cxn modelId="{388038F3-9F10-4286-B51E-DF7E9B87956A}" type="presOf" srcId="{D8D73026-D0FA-4F84-B039-68B48D447E35}" destId="{35EA2E5A-FFE2-4033-AD6F-05C5247604EF}" srcOrd="0" destOrd="0" presId="urn:microsoft.com/office/officeart/2005/8/layout/cycle2"/>
    <dgm:cxn modelId="{80349391-DD8D-41D4-B48A-DAF0CD6C8D87}" srcId="{6AAC9D5F-595A-4806-B793-8948027E1D8E}" destId="{C220DC24-FEE2-4568-B3F4-CFF7F963F1DF}" srcOrd="2" destOrd="0" parTransId="{87725911-E810-4E5E-8760-72DE3BEFC621}" sibTransId="{9C43FDE8-1365-4584-B329-4E7DBF448554}"/>
    <dgm:cxn modelId="{F677D80F-ABF3-4421-A119-C53DC481B714}" type="presOf" srcId="{E9D7B115-F42A-49EE-9460-78E26B5D87C4}" destId="{3759BFFD-B6CD-4E83-94E8-C13993817762}" srcOrd="0" destOrd="0" presId="urn:microsoft.com/office/officeart/2005/8/layout/cycle2"/>
    <dgm:cxn modelId="{AFDFEA3A-5C34-488C-BB20-B9CC255D8CCC}" type="presOf" srcId="{5CCF14A7-27D2-41A2-B355-46A5BF7B6C4E}" destId="{A8095AE7-CE47-4C17-B654-7C3C29CC6FE0}" srcOrd="0" destOrd="0" presId="urn:microsoft.com/office/officeart/2005/8/layout/cycle2"/>
    <dgm:cxn modelId="{0570349C-F8E6-4FD6-9891-DCF3466CE7E1}" type="presOf" srcId="{5F77127A-44C6-4A99-89BA-3FF9713865DE}" destId="{765F13AC-5A4E-45D8-8B93-1D25715D4DC9}" srcOrd="1" destOrd="0" presId="urn:microsoft.com/office/officeart/2005/8/layout/cycle2"/>
    <dgm:cxn modelId="{650332F1-386C-42E2-8E9D-85DF1F9802CB}" type="presOf" srcId="{9C43FDE8-1365-4584-B329-4E7DBF448554}" destId="{781564E7-377E-450B-98DB-76B7784F6F1D}" srcOrd="0" destOrd="0" presId="urn:microsoft.com/office/officeart/2005/8/layout/cycle2"/>
    <dgm:cxn modelId="{15B696A2-ACEF-4395-BA87-81F95FF904A9}" type="presOf" srcId="{038B9F65-D1D4-46A3-B889-67C07569C990}" destId="{33272CD0-64FF-40F1-AF68-E938C49B5BF5}" srcOrd="1" destOrd="0" presId="urn:microsoft.com/office/officeart/2005/8/layout/cycle2"/>
    <dgm:cxn modelId="{578257AA-50F7-42BE-A203-69CE03D3854E}" type="presOf" srcId="{7EBB7DB4-BFE1-4929-BBC2-9C39A01B5B7C}" destId="{CFD8B7F3-00AC-4864-BBD0-AE197576A73E}" srcOrd="0" destOrd="0" presId="urn:microsoft.com/office/officeart/2005/8/layout/cycle2"/>
    <dgm:cxn modelId="{1EC3F6A5-59E9-4B52-A8EC-DE56E3E5D867}" type="presOf" srcId="{87C95515-2142-4C36-921E-0137341F339C}" destId="{9988ACC8-4612-4C75-A3E4-CF38E4309365}" srcOrd="0" destOrd="0" presId="urn:microsoft.com/office/officeart/2005/8/layout/cycle2"/>
    <dgm:cxn modelId="{E36F1400-40C0-45EF-BE10-7E4B00B1B246}" type="presParOf" srcId="{011D4F6B-F0E6-4C62-BA38-36CA21546903}" destId="{39970FDE-88B9-4D83-B46F-48FAF7AE66A5}" srcOrd="0" destOrd="0" presId="urn:microsoft.com/office/officeart/2005/8/layout/cycle2"/>
    <dgm:cxn modelId="{673CAEA0-5BA4-489B-B086-4E911EB38E2E}" type="presParOf" srcId="{011D4F6B-F0E6-4C62-BA38-36CA21546903}" destId="{A8095AE7-CE47-4C17-B654-7C3C29CC6FE0}" srcOrd="1" destOrd="0" presId="urn:microsoft.com/office/officeart/2005/8/layout/cycle2"/>
    <dgm:cxn modelId="{FAE9F05B-B8E8-4C71-ACEB-96894D3ED3D7}" type="presParOf" srcId="{A8095AE7-CE47-4C17-B654-7C3C29CC6FE0}" destId="{0B354CA8-C69C-4088-849B-0B27F28E5900}" srcOrd="0" destOrd="0" presId="urn:microsoft.com/office/officeart/2005/8/layout/cycle2"/>
    <dgm:cxn modelId="{D7D09C9A-8374-4093-8CB0-BA862B3C8DA3}" type="presParOf" srcId="{011D4F6B-F0E6-4C62-BA38-36CA21546903}" destId="{9988ACC8-4612-4C75-A3E4-CF38E4309365}" srcOrd="2" destOrd="0" presId="urn:microsoft.com/office/officeart/2005/8/layout/cycle2"/>
    <dgm:cxn modelId="{B745A899-FBF7-4985-B973-B6CEF2266B6E}" type="presParOf" srcId="{011D4F6B-F0E6-4C62-BA38-36CA21546903}" destId="{3759BFFD-B6CD-4E83-94E8-C13993817762}" srcOrd="3" destOrd="0" presId="urn:microsoft.com/office/officeart/2005/8/layout/cycle2"/>
    <dgm:cxn modelId="{DBAD4AFF-63BD-49E1-A177-651BA78137BF}" type="presParOf" srcId="{3759BFFD-B6CD-4E83-94E8-C13993817762}" destId="{61FCB836-7AFE-4BAB-BBC6-EFA68F0732FC}" srcOrd="0" destOrd="0" presId="urn:microsoft.com/office/officeart/2005/8/layout/cycle2"/>
    <dgm:cxn modelId="{707A2367-93C9-4C2F-ACAB-CBDF615FCFB5}" type="presParOf" srcId="{011D4F6B-F0E6-4C62-BA38-36CA21546903}" destId="{1A248060-68F2-40A4-B851-1DD432D2CDF1}" srcOrd="4" destOrd="0" presId="urn:microsoft.com/office/officeart/2005/8/layout/cycle2"/>
    <dgm:cxn modelId="{1FE2463A-DF5C-4632-AEFF-6756CE1231E2}" type="presParOf" srcId="{011D4F6B-F0E6-4C62-BA38-36CA21546903}" destId="{781564E7-377E-450B-98DB-76B7784F6F1D}" srcOrd="5" destOrd="0" presId="urn:microsoft.com/office/officeart/2005/8/layout/cycle2"/>
    <dgm:cxn modelId="{16599B0C-A4B4-4421-80E0-A8A649C059F7}" type="presParOf" srcId="{781564E7-377E-450B-98DB-76B7784F6F1D}" destId="{8C03E707-2460-44B8-9A04-FFF4CEA6D238}" srcOrd="0" destOrd="0" presId="urn:microsoft.com/office/officeart/2005/8/layout/cycle2"/>
    <dgm:cxn modelId="{87FF203F-84F7-4813-8C7B-1E2B01F9F250}" type="presParOf" srcId="{011D4F6B-F0E6-4C62-BA38-36CA21546903}" destId="{35EA2E5A-FFE2-4033-AD6F-05C5247604EF}" srcOrd="6" destOrd="0" presId="urn:microsoft.com/office/officeart/2005/8/layout/cycle2"/>
    <dgm:cxn modelId="{76BDC883-B8BB-445A-8EFD-0BB4B0AE0AD1}" type="presParOf" srcId="{011D4F6B-F0E6-4C62-BA38-36CA21546903}" destId="{CE487F17-D6AC-44F0-BF1E-5411F88025E2}" srcOrd="7" destOrd="0" presId="urn:microsoft.com/office/officeart/2005/8/layout/cycle2"/>
    <dgm:cxn modelId="{E4F463A4-C412-4ACC-A69C-F3F4B4E2AAED}" type="presParOf" srcId="{CE487F17-D6AC-44F0-BF1E-5411F88025E2}" destId="{33272CD0-64FF-40F1-AF68-E938C49B5BF5}" srcOrd="0" destOrd="0" presId="urn:microsoft.com/office/officeart/2005/8/layout/cycle2"/>
    <dgm:cxn modelId="{1308B8BC-7234-46A7-9469-2EBFF620303F}" type="presParOf" srcId="{011D4F6B-F0E6-4C62-BA38-36CA21546903}" destId="{CFD8B7F3-00AC-4864-BBD0-AE197576A73E}" srcOrd="8" destOrd="0" presId="urn:microsoft.com/office/officeart/2005/8/layout/cycle2"/>
    <dgm:cxn modelId="{232A4CEB-4321-41A8-AF25-41876BD21B90}" type="presParOf" srcId="{011D4F6B-F0E6-4C62-BA38-36CA21546903}" destId="{3FF377AB-53A9-4A19-93B4-6A9574BFA5D8}" srcOrd="9" destOrd="0" presId="urn:microsoft.com/office/officeart/2005/8/layout/cycle2"/>
    <dgm:cxn modelId="{ABEE9872-1859-4230-B3C3-907A0E508849}" type="presParOf" srcId="{3FF377AB-53A9-4A19-93B4-6A9574BFA5D8}" destId="{765F13AC-5A4E-45D8-8B93-1D25715D4DC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AC9D5F-595A-4806-B793-8948027E1D8E}"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pt-BR"/>
        </a:p>
      </dgm:t>
    </dgm:pt>
    <dgm:pt modelId="{0482ECCF-835B-4DF8-BE37-F7D2F84664FF}">
      <dgm:prSet custT="1"/>
      <dgm:spPr>
        <a:solidFill>
          <a:schemeClr val="accent3"/>
        </a:solidFill>
      </dgm:spPr>
      <dgm:t>
        <a:bodyPr/>
        <a:lstStyle/>
        <a:p>
          <a:pPr rtl="0"/>
          <a:r>
            <a:rPr lang="pt-BR" sz="1800" b="1" u="none" dirty="0" smtClean="0"/>
            <a:t>1º LUGAR</a:t>
          </a:r>
        </a:p>
        <a:p>
          <a:pPr rtl="0"/>
          <a:r>
            <a:rPr lang="pt-BR" sz="1700" b="1" u="none" dirty="0" smtClean="0"/>
            <a:t>PETRÓPOLIS</a:t>
          </a:r>
          <a:r>
            <a:rPr lang="pt-BR" sz="1800" b="1" u="none" dirty="0" smtClean="0"/>
            <a:t> 0,00%</a:t>
          </a:r>
          <a:endParaRPr lang="pt-BR" sz="1800" b="1" dirty="0" smtClean="0"/>
        </a:p>
      </dgm:t>
    </dgm:pt>
    <dgm:pt modelId="{CEE04BF9-6E90-421F-9DD3-558EB372350F}" type="parTrans" cxnId="{E412CA12-E674-4EE4-8217-8764D0D82DEB}">
      <dgm:prSet/>
      <dgm:spPr/>
      <dgm:t>
        <a:bodyPr/>
        <a:lstStyle/>
        <a:p>
          <a:endParaRPr lang="pt-BR"/>
        </a:p>
      </dgm:t>
    </dgm:pt>
    <dgm:pt modelId="{5CCF14A7-27D2-41A2-B355-46A5BF7B6C4E}" type="sibTrans" cxnId="{E412CA12-E674-4EE4-8217-8764D0D82DEB}">
      <dgm:prSet/>
      <dgm:spPr>
        <a:solidFill>
          <a:srgbClr val="0070C0"/>
        </a:solidFill>
      </dgm:spPr>
      <dgm:t>
        <a:bodyPr/>
        <a:lstStyle/>
        <a:p>
          <a:endParaRPr lang="pt-BR">
            <a:solidFill>
              <a:srgbClr val="0070C0"/>
            </a:solidFill>
          </a:endParaRPr>
        </a:p>
      </dgm:t>
    </dgm:pt>
    <dgm:pt modelId="{87C95515-2142-4C36-921E-0137341F339C}">
      <dgm:prSet custT="1"/>
      <dgm:spPr>
        <a:solidFill>
          <a:schemeClr val="accent3"/>
        </a:solidFill>
      </dgm:spPr>
      <dgm:t>
        <a:bodyPr/>
        <a:lstStyle/>
        <a:p>
          <a:pPr rtl="0"/>
          <a:r>
            <a:rPr lang="pt-BR" sz="1700" b="1" u="none" dirty="0" smtClean="0"/>
            <a:t>2º LUGAR </a:t>
          </a:r>
          <a:r>
            <a:rPr lang="pt-BR" sz="1600" b="1" u="none" dirty="0" smtClean="0"/>
            <a:t>CAMPOS DOS GOYTACAZES</a:t>
          </a:r>
          <a:r>
            <a:rPr lang="pt-BR" sz="1700" b="1" i="0" u="none" dirty="0" smtClean="0"/>
            <a:t>0,02%</a:t>
          </a:r>
          <a:endParaRPr lang="pt-BR" sz="1700" b="1" u="none" dirty="0"/>
        </a:p>
      </dgm:t>
    </dgm:pt>
    <dgm:pt modelId="{996E6100-BD1F-4BDD-856B-F1985D3A2461}" type="parTrans" cxnId="{204BC03E-A2A3-4226-BE9B-4448B2600745}">
      <dgm:prSet/>
      <dgm:spPr/>
      <dgm:t>
        <a:bodyPr/>
        <a:lstStyle/>
        <a:p>
          <a:endParaRPr lang="pt-BR"/>
        </a:p>
      </dgm:t>
    </dgm:pt>
    <dgm:pt modelId="{E9D7B115-F42A-49EE-9460-78E26B5D87C4}" type="sibTrans" cxnId="{204BC03E-A2A3-4226-BE9B-4448B2600745}">
      <dgm:prSet/>
      <dgm:spPr>
        <a:solidFill>
          <a:srgbClr val="0070C0"/>
        </a:solidFill>
      </dgm:spPr>
      <dgm:t>
        <a:bodyPr/>
        <a:lstStyle/>
        <a:p>
          <a:endParaRPr lang="pt-BR">
            <a:solidFill>
              <a:srgbClr val="0070C0"/>
            </a:solidFill>
          </a:endParaRPr>
        </a:p>
      </dgm:t>
    </dgm:pt>
    <dgm:pt modelId="{C220DC24-FEE2-4568-B3F4-CFF7F963F1DF}">
      <dgm:prSet custT="1"/>
      <dgm:spPr>
        <a:solidFill>
          <a:schemeClr val="accent3"/>
        </a:solidFill>
      </dgm:spPr>
      <dgm:t>
        <a:bodyPr/>
        <a:lstStyle/>
        <a:p>
          <a:pPr rtl="0"/>
          <a:r>
            <a:rPr lang="pt-BR" sz="1750" b="1" u="none" dirty="0" smtClean="0"/>
            <a:t>3º LUGAR MACAÉ </a:t>
          </a:r>
          <a:r>
            <a:rPr lang="pt-BR" sz="1750" b="1" i="0" u="none" dirty="0" smtClean="0"/>
            <a:t>0,14%</a:t>
          </a:r>
          <a:endParaRPr lang="pt-BR" sz="1800" b="1" u="none" dirty="0"/>
        </a:p>
      </dgm:t>
    </dgm:pt>
    <dgm:pt modelId="{87725911-E810-4E5E-8760-72DE3BEFC621}" type="parTrans" cxnId="{80349391-DD8D-41D4-B48A-DAF0CD6C8D87}">
      <dgm:prSet/>
      <dgm:spPr/>
      <dgm:t>
        <a:bodyPr/>
        <a:lstStyle/>
        <a:p>
          <a:endParaRPr lang="pt-BR"/>
        </a:p>
      </dgm:t>
    </dgm:pt>
    <dgm:pt modelId="{9C43FDE8-1365-4584-B329-4E7DBF448554}" type="sibTrans" cxnId="{80349391-DD8D-41D4-B48A-DAF0CD6C8D87}">
      <dgm:prSet/>
      <dgm:spPr>
        <a:solidFill>
          <a:srgbClr val="0070C0"/>
        </a:solidFill>
      </dgm:spPr>
      <dgm:t>
        <a:bodyPr/>
        <a:lstStyle/>
        <a:p>
          <a:endParaRPr lang="pt-BR">
            <a:solidFill>
              <a:srgbClr val="0070C0"/>
            </a:solidFill>
          </a:endParaRPr>
        </a:p>
      </dgm:t>
    </dgm:pt>
    <dgm:pt modelId="{D8D73026-D0FA-4F84-B039-68B48D447E35}">
      <dgm:prSet custT="1"/>
      <dgm:spPr>
        <a:solidFill>
          <a:schemeClr val="accent3"/>
        </a:solidFill>
      </dgm:spPr>
      <dgm:t>
        <a:bodyPr/>
        <a:lstStyle/>
        <a:p>
          <a:pPr rtl="0"/>
          <a:r>
            <a:rPr lang="pt-BR" sz="1800" b="1" u="none" dirty="0" smtClean="0"/>
            <a:t>4º LUGAR ANGRA DOS REIS 0,33</a:t>
          </a:r>
          <a:r>
            <a:rPr lang="pt-BR" sz="1800" b="1" i="0" u="none" dirty="0" smtClean="0"/>
            <a:t>%</a:t>
          </a:r>
          <a:endParaRPr lang="pt-BR" sz="1800" b="1" u="none" dirty="0"/>
        </a:p>
      </dgm:t>
    </dgm:pt>
    <dgm:pt modelId="{038B9F65-D1D4-46A3-B889-67C07569C990}" type="sibTrans" cxnId="{8198397E-C1A9-4AAB-AB4B-88EBEBDE5FF4}">
      <dgm:prSet/>
      <dgm:spPr>
        <a:solidFill>
          <a:srgbClr val="0070C0"/>
        </a:solidFill>
      </dgm:spPr>
      <dgm:t>
        <a:bodyPr/>
        <a:lstStyle/>
        <a:p>
          <a:endParaRPr lang="pt-BR">
            <a:solidFill>
              <a:srgbClr val="0070C0"/>
            </a:solidFill>
          </a:endParaRPr>
        </a:p>
      </dgm:t>
    </dgm:pt>
    <dgm:pt modelId="{314027C4-42F0-4A40-A8D8-B52EC605913C}" type="parTrans" cxnId="{8198397E-C1A9-4AAB-AB4B-88EBEBDE5FF4}">
      <dgm:prSet/>
      <dgm:spPr/>
      <dgm:t>
        <a:bodyPr/>
        <a:lstStyle/>
        <a:p>
          <a:endParaRPr lang="pt-BR"/>
        </a:p>
      </dgm:t>
    </dgm:pt>
    <dgm:pt modelId="{7EBB7DB4-BFE1-4929-BBC2-9C39A01B5B7C}">
      <dgm:prSet custT="1"/>
      <dgm:spPr>
        <a:solidFill>
          <a:schemeClr val="accent3"/>
        </a:solidFill>
      </dgm:spPr>
      <dgm:t>
        <a:bodyPr/>
        <a:lstStyle/>
        <a:p>
          <a:pPr rtl="0"/>
          <a:r>
            <a:rPr lang="pt-BR" sz="1800" b="1" u="none" dirty="0" smtClean="0"/>
            <a:t>5º LUGAR VOLTA REDONDA </a:t>
          </a:r>
          <a:r>
            <a:rPr lang="pt-BR" sz="1800" b="1" i="0" u="none" dirty="0" smtClean="0"/>
            <a:t>0,55%</a:t>
          </a:r>
          <a:endParaRPr lang="pt-BR" sz="1800" b="1" u="none" dirty="0"/>
        </a:p>
      </dgm:t>
    </dgm:pt>
    <dgm:pt modelId="{26EDED32-1515-4E7C-8B24-BE4BBD0579CA}" type="parTrans" cxnId="{342A7692-322F-46EF-A4B0-65C61ED836E0}">
      <dgm:prSet/>
      <dgm:spPr/>
      <dgm:t>
        <a:bodyPr/>
        <a:lstStyle/>
        <a:p>
          <a:endParaRPr lang="pt-BR"/>
        </a:p>
      </dgm:t>
    </dgm:pt>
    <dgm:pt modelId="{5F77127A-44C6-4A99-89BA-3FF9713865DE}" type="sibTrans" cxnId="{342A7692-322F-46EF-A4B0-65C61ED836E0}">
      <dgm:prSet/>
      <dgm:spPr>
        <a:solidFill>
          <a:srgbClr val="0070C0"/>
        </a:solidFill>
      </dgm:spPr>
      <dgm:t>
        <a:bodyPr/>
        <a:lstStyle/>
        <a:p>
          <a:endParaRPr lang="pt-BR">
            <a:solidFill>
              <a:srgbClr val="0070C0"/>
            </a:solidFill>
          </a:endParaRPr>
        </a:p>
      </dgm:t>
    </dgm:pt>
    <dgm:pt modelId="{011D4F6B-F0E6-4C62-BA38-36CA21546903}" type="pres">
      <dgm:prSet presAssocID="{6AAC9D5F-595A-4806-B793-8948027E1D8E}" presName="cycle" presStyleCnt="0">
        <dgm:presLayoutVars>
          <dgm:dir/>
          <dgm:resizeHandles val="exact"/>
        </dgm:presLayoutVars>
      </dgm:prSet>
      <dgm:spPr/>
      <dgm:t>
        <a:bodyPr/>
        <a:lstStyle/>
        <a:p>
          <a:endParaRPr lang="pt-BR"/>
        </a:p>
      </dgm:t>
    </dgm:pt>
    <dgm:pt modelId="{39970FDE-88B9-4D83-B46F-48FAF7AE66A5}" type="pres">
      <dgm:prSet presAssocID="{0482ECCF-835B-4DF8-BE37-F7D2F84664FF}" presName="node" presStyleLbl="node1" presStyleIdx="0" presStyleCnt="5">
        <dgm:presLayoutVars>
          <dgm:bulletEnabled val="1"/>
        </dgm:presLayoutVars>
      </dgm:prSet>
      <dgm:spPr/>
      <dgm:t>
        <a:bodyPr/>
        <a:lstStyle/>
        <a:p>
          <a:endParaRPr lang="pt-BR"/>
        </a:p>
      </dgm:t>
    </dgm:pt>
    <dgm:pt modelId="{A8095AE7-CE47-4C17-B654-7C3C29CC6FE0}" type="pres">
      <dgm:prSet presAssocID="{5CCF14A7-27D2-41A2-B355-46A5BF7B6C4E}" presName="sibTrans" presStyleLbl="sibTrans2D1" presStyleIdx="0" presStyleCnt="5" custLinFactNeighborY="-4508"/>
      <dgm:spPr/>
      <dgm:t>
        <a:bodyPr/>
        <a:lstStyle/>
        <a:p>
          <a:endParaRPr lang="pt-BR"/>
        </a:p>
      </dgm:t>
    </dgm:pt>
    <dgm:pt modelId="{0B354CA8-C69C-4088-849B-0B27F28E5900}" type="pres">
      <dgm:prSet presAssocID="{5CCF14A7-27D2-41A2-B355-46A5BF7B6C4E}" presName="connectorText" presStyleLbl="sibTrans2D1" presStyleIdx="0" presStyleCnt="5"/>
      <dgm:spPr/>
      <dgm:t>
        <a:bodyPr/>
        <a:lstStyle/>
        <a:p>
          <a:endParaRPr lang="pt-BR"/>
        </a:p>
      </dgm:t>
    </dgm:pt>
    <dgm:pt modelId="{9988ACC8-4612-4C75-A3E4-CF38E4309365}" type="pres">
      <dgm:prSet presAssocID="{87C95515-2142-4C36-921E-0137341F339C}" presName="node" presStyleLbl="node1" presStyleIdx="1" presStyleCnt="5">
        <dgm:presLayoutVars>
          <dgm:bulletEnabled val="1"/>
        </dgm:presLayoutVars>
      </dgm:prSet>
      <dgm:spPr/>
      <dgm:t>
        <a:bodyPr/>
        <a:lstStyle/>
        <a:p>
          <a:endParaRPr lang="pt-BR"/>
        </a:p>
      </dgm:t>
    </dgm:pt>
    <dgm:pt modelId="{3759BFFD-B6CD-4E83-94E8-C13993817762}" type="pres">
      <dgm:prSet presAssocID="{E9D7B115-F42A-49EE-9460-78E26B5D87C4}" presName="sibTrans" presStyleLbl="sibTrans2D1" presStyleIdx="1" presStyleCnt="5" custLinFactNeighborY="-4508"/>
      <dgm:spPr/>
      <dgm:t>
        <a:bodyPr/>
        <a:lstStyle/>
        <a:p>
          <a:endParaRPr lang="pt-BR"/>
        </a:p>
      </dgm:t>
    </dgm:pt>
    <dgm:pt modelId="{61FCB836-7AFE-4BAB-BBC6-EFA68F0732FC}" type="pres">
      <dgm:prSet presAssocID="{E9D7B115-F42A-49EE-9460-78E26B5D87C4}" presName="connectorText" presStyleLbl="sibTrans2D1" presStyleIdx="1" presStyleCnt="5"/>
      <dgm:spPr/>
      <dgm:t>
        <a:bodyPr/>
        <a:lstStyle/>
        <a:p>
          <a:endParaRPr lang="pt-BR"/>
        </a:p>
      </dgm:t>
    </dgm:pt>
    <dgm:pt modelId="{1A248060-68F2-40A4-B851-1DD432D2CDF1}" type="pres">
      <dgm:prSet presAssocID="{C220DC24-FEE2-4568-B3F4-CFF7F963F1DF}" presName="node" presStyleLbl="node1" presStyleIdx="2" presStyleCnt="5">
        <dgm:presLayoutVars>
          <dgm:bulletEnabled val="1"/>
        </dgm:presLayoutVars>
      </dgm:prSet>
      <dgm:spPr/>
      <dgm:t>
        <a:bodyPr/>
        <a:lstStyle/>
        <a:p>
          <a:endParaRPr lang="pt-BR"/>
        </a:p>
      </dgm:t>
    </dgm:pt>
    <dgm:pt modelId="{781564E7-377E-450B-98DB-76B7784F6F1D}" type="pres">
      <dgm:prSet presAssocID="{9C43FDE8-1365-4584-B329-4E7DBF448554}" presName="sibTrans" presStyleLbl="sibTrans2D1" presStyleIdx="2" presStyleCnt="5" custLinFactNeighborY="-4508"/>
      <dgm:spPr/>
      <dgm:t>
        <a:bodyPr/>
        <a:lstStyle/>
        <a:p>
          <a:endParaRPr lang="pt-BR"/>
        </a:p>
      </dgm:t>
    </dgm:pt>
    <dgm:pt modelId="{8C03E707-2460-44B8-9A04-FFF4CEA6D238}" type="pres">
      <dgm:prSet presAssocID="{9C43FDE8-1365-4584-B329-4E7DBF448554}" presName="connectorText" presStyleLbl="sibTrans2D1" presStyleIdx="2" presStyleCnt="5"/>
      <dgm:spPr/>
      <dgm:t>
        <a:bodyPr/>
        <a:lstStyle/>
        <a:p>
          <a:endParaRPr lang="pt-BR"/>
        </a:p>
      </dgm:t>
    </dgm:pt>
    <dgm:pt modelId="{35EA2E5A-FFE2-4033-AD6F-05C5247604EF}" type="pres">
      <dgm:prSet presAssocID="{D8D73026-D0FA-4F84-B039-68B48D447E35}" presName="node" presStyleLbl="node1" presStyleIdx="3" presStyleCnt="5">
        <dgm:presLayoutVars>
          <dgm:bulletEnabled val="1"/>
        </dgm:presLayoutVars>
      </dgm:prSet>
      <dgm:spPr/>
      <dgm:t>
        <a:bodyPr/>
        <a:lstStyle/>
        <a:p>
          <a:endParaRPr lang="pt-BR"/>
        </a:p>
      </dgm:t>
    </dgm:pt>
    <dgm:pt modelId="{CE487F17-D6AC-44F0-BF1E-5411F88025E2}" type="pres">
      <dgm:prSet presAssocID="{038B9F65-D1D4-46A3-B889-67C07569C990}" presName="sibTrans" presStyleLbl="sibTrans2D1" presStyleIdx="3" presStyleCnt="5"/>
      <dgm:spPr/>
      <dgm:t>
        <a:bodyPr/>
        <a:lstStyle/>
        <a:p>
          <a:endParaRPr lang="pt-BR"/>
        </a:p>
      </dgm:t>
    </dgm:pt>
    <dgm:pt modelId="{33272CD0-64FF-40F1-AF68-E938C49B5BF5}" type="pres">
      <dgm:prSet presAssocID="{038B9F65-D1D4-46A3-B889-67C07569C990}" presName="connectorText" presStyleLbl="sibTrans2D1" presStyleIdx="3" presStyleCnt="5"/>
      <dgm:spPr/>
      <dgm:t>
        <a:bodyPr/>
        <a:lstStyle/>
        <a:p>
          <a:endParaRPr lang="pt-BR"/>
        </a:p>
      </dgm:t>
    </dgm:pt>
    <dgm:pt modelId="{CFD8B7F3-00AC-4864-BBD0-AE197576A73E}" type="pres">
      <dgm:prSet presAssocID="{7EBB7DB4-BFE1-4929-BBC2-9C39A01B5B7C}" presName="node" presStyleLbl="node1" presStyleIdx="4" presStyleCnt="5">
        <dgm:presLayoutVars>
          <dgm:bulletEnabled val="1"/>
        </dgm:presLayoutVars>
      </dgm:prSet>
      <dgm:spPr/>
      <dgm:t>
        <a:bodyPr/>
        <a:lstStyle/>
        <a:p>
          <a:endParaRPr lang="pt-BR"/>
        </a:p>
      </dgm:t>
    </dgm:pt>
    <dgm:pt modelId="{3FF377AB-53A9-4A19-93B4-6A9574BFA5D8}" type="pres">
      <dgm:prSet presAssocID="{5F77127A-44C6-4A99-89BA-3FF9713865DE}" presName="sibTrans" presStyleLbl="sibTrans2D1" presStyleIdx="4" presStyleCnt="5"/>
      <dgm:spPr/>
      <dgm:t>
        <a:bodyPr/>
        <a:lstStyle/>
        <a:p>
          <a:endParaRPr lang="pt-BR"/>
        </a:p>
      </dgm:t>
    </dgm:pt>
    <dgm:pt modelId="{765F13AC-5A4E-45D8-8B93-1D25715D4DC9}" type="pres">
      <dgm:prSet presAssocID="{5F77127A-44C6-4A99-89BA-3FF9713865DE}" presName="connectorText" presStyleLbl="sibTrans2D1" presStyleIdx="4" presStyleCnt="5"/>
      <dgm:spPr/>
      <dgm:t>
        <a:bodyPr/>
        <a:lstStyle/>
        <a:p>
          <a:endParaRPr lang="pt-BR"/>
        </a:p>
      </dgm:t>
    </dgm:pt>
  </dgm:ptLst>
  <dgm:cxnLst>
    <dgm:cxn modelId="{D18956E0-963F-43BE-AD63-C3974ACAF18E}" type="presOf" srcId="{5CCF14A7-27D2-41A2-B355-46A5BF7B6C4E}" destId="{0B354CA8-C69C-4088-849B-0B27F28E5900}" srcOrd="1" destOrd="0" presId="urn:microsoft.com/office/officeart/2005/8/layout/cycle2"/>
    <dgm:cxn modelId="{67FD6614-C76A-4E0C-87F3-A458AC91E6B6}" type="presOf" srcId="{7EBB7DB4-BFE1-4929-BBC2-9C39A01B5B7C}" destId="{CFD8B7F3-00AC-4864-BBD0-AE197576A73E}" srcOrd="0" destOrd="0" presId="urn:microsoft.com/office/officeart/2005/8/layout/cycle2"/>
    <dgm:cxn modelId="{C33534A7-6181-47D9-A6D1-E6FA4A5D6BA5}" type="presOf" srcId="{5F77127A-44C6-4A99-89BA-3FF9713865DE}" destId="{3FF377AB-53A9-4A19-93B4-6A9574BFA5D8}" srcOrd="0" destOrd="0" presId="urn:microsoft.com/office/officeart/2005/8/layout/cycle2"/>
    <dgm:cxn modelId="{342A7692-322F-46EF-A4B0-65C61ED836E0}" srcId="{6AAC9D5F-595A-4806-B793-8948027E1D8E}" destId="{7EBB7DB4-BFE1-4929-BBC2-9C39A01B5B7C}" srcOrd="4" destOrd="0" parTransId="{26EDED32-1515-4E7C-8B24-BE4BBD0579CA}" sibTransId="{5F77127A-44C6-4A99-89BA-3FF9713865DE}"/>
    <dgm:cxn modelId="{E412CA12-E674-4EE4-8217-8764D0D82DEB}" srcId="{6AAC9D5F-595A-4806-B793-8948027E1D8E}" destId="{0482ECCF-835B-4DF8-BE37-F7D2F84664FF}" srcOrd="0" destOrd="0" parTransId="{CEE04BF9-6E90-421F-9DD3-558EB372350F}" sibTransId="{5CCF14A7-27D2-41A2-B355-46A5BF7B6C4E}"/>
    <dgm:cxn modelId="{701776C3-8C00-4C6D-9711-12AD8FB78903}" type="presOf" srcId="{0482ECCF-835B-4DF8-BE37-F7D2F84664FF}" destId="{39970FDE-88B9-4D83-B46F-48FAF7AE66A5}" srcOrd="0" destOrd="0" presId="urn:microsoft.com/office/officeart/2005/8/layout/cycle2"/>
    <dgm:cxn modelId="{91CB96EB-200D-41D1-8C16-2D1DD1F7E4BE}" type="presOf" srcId="{5CCF14A7-27D2-41A2-B355-46A5BF7B6C4E}" destId="{A8095AE7-CE47-4C17-B654-7C3C29CC6FE0}" srcOrd="0" destOrd="0" presId="urn:microsoft.com/office/officeart/2005/8/layout/cycle2"/>
    <dgm:cxn modelId="{8198397E-C1A9-4AAB-AB4B-88EBEBDE5FF4}" srcId="{6AAC9D5F-595A-4806-B793-8948027E1D8E}" destId="{D8D73026-D0FA-4F84-B039-68B48D447E35}" srcOrd="3" destOrd="0" parTransId="{314027C4-42F0-4A40-A8D8-B52EC605913C}" sibTransId="{038B9F65-D1D4-46A3-B889-67C07569C990}"/>
    <dgm:cxn modelId="{77A825F3-35B7-47CA-AD6F-CB3C28E71334}" type="presOf" srcId="{9C43FDE8-1365-4584-B329-4E7DBF448554}" destId="{8C03E707-2460-44B8-9A04-FFF4CEA6D238}" srcOrd="1" destOrd="0" presId="urn:microsoft.com/office/officeart/2005/8/layout/cycle2"/>
    <dgm:cxn modelId="{1384EC1D-2E6D-4E8C-9C27-17E4D40353A4}" type="presOf" srcId="{6AAC9D5F-595A-4806-B793-8948027E1D8E}" destId="{011D4F6B-F0E6-4C62-BA38-36CA21546903}" srcOrd="0" destOrd="0" presId="urn:microsoft.com/office/officeart/2005/8/layout/cycle2"/>
    <dgm:cxn modelId="{7FF15749-877D-4C20-BBC9-2908A87777AD}" type="presOf" srcId="{D8D73026-D0FA-4F84-B039-68B48D447E35}" destId="{35EA2E5A-FFE2-4033-AD6F-05C5247604EF}" srcOrd="0" destOrd="0" presId="urn:microsoft.com/office/officeart/2005/8/layout/cycle2"/>
    <dgm:cxn modelId="{E48D45AD-B00D-40F3-B0C3-90C6D14D8DE8}" type="presOf" srcId="{9C43FDE8-1365-4584-B329-4E7DBF448554}" destId="{781564E7-377E-450B-98DB-76B7784F6F1D}" srcOrd="0" destOrd="0" presId="urn:microsoft.com/office/officeart/2005/8/layout/cycle2"/>
    <dgm:cxn modelId="{139FC819-C6A4-4710-A7C4-1B38B67A8637}" type="presOf" srcId="{C220DC24-FEE2-4568-B3F4-CFF7F963F1DF}" destId="{1A248060-68F2-40A4-B851-1DD432D2CDF1}" srcOrd="0" destOrd="0" presId="urn:microsoft.com/office/officeart/2005/8/layout/cycle2"/>
    <dgm:cxn modelId="{204BC03E-A2A3-4226-BE9B-4448B2600745}" srcId="{6AAC9D5F-595A-4806-B793-8948027E1D8E}" destId="{87C95515-2142-4C36-921E-0137341F339C}" srcOrd="1" destOrd="0" parTransId="{996E6100-BD1F-4BDD-856B-F1985D3A2461}" sibTransId="{E9D7B115-F42A-49EE-9460-78E26B5D87C4}"/>
    <dgm:cxn modelId="{80349391-DD8D-41D4-B48A-DAF0CD6C8D87}" srcId="{6AAC9D5F-595A-4806-B793-8948027E1D8E}" destId="{C220DC24-FEE2-4568-B3F4-CFF7F963F1DF}" srcOrd="2" destOrd="0" parTransId="{87725911-E810-4E5E-8760-72DE3BEFC621}" sibTransId="{9C43FDE8-1365-4584-B329-4E7DBF448554}"/>
    <dgm:cxn modelId="{D903549E-25E3-483B-A6D4-C508D073F5F3}" type="presOf" srcId="{E9D7B115-F42A-49EE-9460-78E26B5D87C4}" destId="{61FCB836-7AFE-4BAB-BBC6-EFA68F0732FC}" srcOrd="1" destOrd="0" presId="urn:microsoft.com/office/officeart/2005/8/layout/cycle2"/>
    <dgm:cxn modelId="{3B113570-D4BC-4EDB-987D-B19478A058A1}" type="presOf" srcId="{038B9F65-D1D4-46A3-B889-67C07569C990}" destId="{33272CD0-64FF-40F1-AF68-E938C49B5BF5}" srcOrd="1" destOrd="0" presId="urn:microsoft.com/office/officeart/2005/8/layout/cycle2"/>
    <dgm:cxn modelId="{9B36E0AC-801E-47C6-8213-DC982F06F78F}" type="presOf" srcId="{87C95515-2142-4C36-921E-0137341F339C}" destId="{9988ACC8-4612-4C75-A3E4-CF38E4309365}" srcOrd="0" destOrd="0" presId="urn:microsoft.com/office/officeart/2005/8/layout/cycle2"/>
    <dgm:cxn modelId="{CF04A6CA-F03B-43A3-B28A-05BF9343B089}" type="presOf" srcId="{5F77127A-44C6-4A99-89BA-3FF9713865DE}" destId="{765F13AC-5A4E-45D8-8B93-1D25715D4DC9}" srcOrd="1" destOrd="0" presId="urn:microsoft.com/office/officeart/2005/8/layout/cycle2"/>
    <dgm:cxn modelId="{A3863B6C-EA4C-42C2-902A-0B912CC4C8EA}" type="presOf" srcId="{038B9F65-D1D4-46A3-B889-67C07569C990}" destId="{CE487F17-D6AC-44F0-BF1E-5411F88025E2}" srcOrd="0" destOrd="0" presId="urn:microsoft.com/office/officeart/2005/8/layout/cycle2"/>
    <dgm:cxn modelId="{551F88E1-6947-41AE-B8C9-62D2E640CB1A}" type="presOf" srcId="{E9D7B115-F42A-49EE-9460-78E26B5D87C4}" destId="{3759BFFD-B6CD-4E83-94E8-C13993817762}" srcOrd="0" destOrd="0" presId="urn:microsoft.com/office/officeart/2005/8/layout/cycle2"/>
    <dgm:cxn modelId="{2279F115-71D3-49E3-9B2C-46686D0BCC64}" type="presParOf" srcId="{011D4F6B-F0E6-4C62-BA38-36CA21546903}" destId="{39970FDE-88B9-4D83-B46F-48FAF7AE66A5}" srcOrd="0" destOrd="0" presId="urn:microsoft.com/office/officeart/2005/8/layout/cycle2"/>
    <dgm:cxn modelId="{D98A70DC-D391-4B85-9E96-DFCE1C7E60DF}" type="presParOf" srcId="{011D4F6B-F0E6-4C62-BA38-36CA21546903}" destId="{A8095AE7-CE47-4C17-B654-7C3C29CC6FE0}" srcOrd="1" destOrd="0" presId="urn:microsoft.com/office/officeart/2005/8/layout/cycle2"/>
    <dgm:cxn modelId="{24EE84F7-3B6D-4A56-9924-E26465D433F1}" type="presParOf" srcId="{A8095AE7-CE47-4C17-B654-7C3C29CC6FE0}" destId="{0B354CA8-C69C-4088-849B-0B27F28E5900}" srcOrd="0" destOrd="0" presId="urn:microsoft.com/office/officeart/2005/8/layout/cycle2"/>
    <dgm:cxn modelId="{9AC2B4B2-4EDB-427B-95B4-456503AC1073}" type="presParOf" srcId="{011D4F6B-F0E6-4C62-BA38-36CA21546903}" destId="{9988ACC8-4612-4C75-A3E4-CF38E4309365}" srcOrd="2" destOrd="0" presId="urn:microsoft.com/office/officeart/2005/8/layout/cycle2"/>
    <dgm:cxn modelId="{7C5278A7-2507-466D-8295-1525723F3311}" type="presParOf" srcId="{011D4F6B-F0E6-4C62-BA38-36CA21546903}" destId="{3759BFFD-B6CD-4E83-94E8-C13993817762}" srcOrd="3" destOrd="0" presId="urn:microsoft.com/office/officeart/2005/8/layout/cycle2"/>
    <dgm:cxn modelId="{0CF2DC7B-24BB-42B7-B290-49473615A4F0}" type="presParOf" srcId="{3759BFFD-B6CD-4E83-94E8-C13993817762}" destId="{61FCB836-7AFE-4BAB-BBC6-EFA68F0732FC}" srcOrd="0" destOrd="0" presId="urn:microsoft.com/office/officeart/2005/8/layout/cycle2"/>
    <dgm:cxn modelId="{1575A633-8D49-4764-BD19-59443BFF3CC7}" type="presParOf" srcId="{011D4F6B-F0E6-4C62-BA38-36CA21546903}" destId="{1A248060-68F2-40A4-B851-1DD432D2CDF1}" srcOrd="4" destOrd="0" presId="urn:microsoft.com/office/officeart/2005/8/layout/cycle2"/>
    <dgm:cxn modelId="{7054F039-6840-4D2C-99C7-F04652D94197}" type="presParOf" srcId="{011D4F6B-F0E6-4C62-BA38-36CA21546903}" destId="{781564E7-377E-450B-98DB-76B7784F6F1D}" srcOrd="5" destOrd="0" presId="urn:microsoft.com/office/officeart/2005/8/layout/cycle2"/>
    <dgm:cxn modelId="{D67DE219-3F82-43A8-BE13-3D6974EE33BC}" type="presParOf" srcId="{781564E7-377E-450B-98DB-76B7784F6F1D}" destId="{8C03E707-2460-44B8-9A04-FFF4CEA6D238}" srcOrd="0" destOrd="0" presId="urn:microsoft.com/office/officeart/2005/8/layout/cycle2"/>
    <dgm:cxn modelId="{366EA22E-37EB-4159-B861-1FAF201B291B}" type="presParOf" srcId="{011D4F6B-F0E6-4C62-BA38-36CA21546903}" destId="{35EA2E5A-FFE2-4033-AD6F-05C5247604EF}" srcOrd="6" destOrd="0" presId="urn:microsoft.com/office/officeart/2005/8/layout/cycle2"/>
    <dgm:cxn modelId="{CFF69DE4-9B81-4BC2-A254-13AA6F1E9C41}" type="presParOf" srcId="{011D4F6B-F0E6-4C62-BA38-36CA21546903}" destId="{CE487F17-D6AC-44F0-BF1E-5411F88025E2}" srcOrd="7" destOrd="0" presId="urn:microsoft.com/office/officeart/2005/8/layout/cycle2"/>
    <dgm:cxn modelId="{47FA836C-F4DA-4937-B7CC-E8AB1B6DCD88}" type="presParOf" srcId="{CE487F17-D6AC-44F0-BF1E-5411F88025E2}" destId="{33272CD0-64FF-40F1-AF68-E938C49B5BF5}" srcOrd="0" destOrd="0" presId="urn:microsoft.com/office/officeart/2005/8/layout/cycle2"/>
    <dgm:cxn modelId="{A2E30832-3D41-4B05-9017-90C3C9BE7653}" type="presParOf" srcId="{011D4F6B-F0E6-4C62-BA38-36CA21546903}" destId="{CFD8B7F3-00AC-4864-BBD0-AE197576A73E}" srcOrd="8" destOrd="0" presId="urn:microsoft.com/office/officeart/2005/8/layout/cycle2"/>
    <dgm:cxn modelId="{4F6D8457-A8C3-4F46-B177-090AA7264039}" type="presParOf" srcId="{011D4F6B-F0E6-4C62-BA38-36CA21546903}" destId="{3FF377AB-53A9-4A19-93B4-6A9574BFA5D8}" srcOrd="9" destOrd="0" presId="urn:microsoft.com/office/officeart/2005/8/layout/cycle2"/>
    <dgm:cxn modelId="{4CCB2454-0B8B-4B8A-8E4C-825F7186EE0A}" type="presParOf" srcId="{3FF377AB-53A9-4A19-93B4-6A9574BFA5D8}" destId="{765F13AC-5A4E-45D8-8B93-1D25715D4DC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AC9D5F-595A-4806-B793-8948027E1D8E}"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pt-BR"/>
        </a:p>
      </dgm:t>
    </dgm:pt>
    <dgm:pt modelId="{0482ECCF-835B-4DF8-BE37-F7D2F84664FF}">
      <dgm:prSet custT="1"/>
      <dgm:spPr>
        <a:solidFill>
          <a:schemeClr val="accent3"/>
        </a:solidFill>
      </dgm:spPr>
      <dgm:t>
        <a:bodyPr/>
        <a:lstStyle/>
        <a:p>
          <a:pPr rtl="0"/>
          <a:r>
            <a:rPr lang="pt-BR" sz="1800" b="1" u="none" dirty="0" smtClean="0"/>
            <a:t>1º LUGAR</a:t>
          </a:r>
        </a:p>
        <a:p>
          <a:pPr rtl="0"/>
          <a:r>
            <a:rPr lang="pt-BR" sz="1700" b="1" u="none" dirty="0" smtClean="0"/>
            <a:t>PARACAMBI</a:t>
          </a:r>
          <a:r>
            <a:rPr lang="pt-BR" sz="1800" b="1" u="none" dirty="0" smtClean="0"/>
            <a:t> 0,01%</a:t>
          </a:r>
          <a:endParaRPr lang="pt-BR" sz="1800" b="1" dirty="0" smtClean="0"/>
        </a:p>
      </dgm:t>
    </dgm:pt>
    <dgm:pt modelId="{CEE04BF9-6E90-421F-9DD3-558EB372350F}" type="parTrans" cxnId="{E412CA12-E674-4EE4-8217-8764D0D82DEB}">
      <dgm:prSet/>
      <dgm:spPr/>
      <dgm:t>
        <a:bodyPr/>
        <a:lstStyle/>
        <a:p>
          <a:endParaRPr lang="pt-BR"/>
        </a:p>
      </dgm:t>
    </dgm:pt>
    <dgm:pt modelId="{5CCF14A7-27D2-41A2-B355-46A5BF7B6C4E}" type="sibTrans" cxnId="{E412CA12-E674-4EE4-8217-8764D0D82DEB}">
      <dgm:prSet/>
      <dgm:spPr>
        <a:solidFill>
          <a:srgbClr val="0070C0"/>
        </a:solidFill>
      </dgm:spPr>
      <dgm:t>
        <a:bodyPr/>
        <a:lstStyle/>
        <a:p>
          <a:endParaRPr lang="pt-BR"/>
        </a:p>
      </dgm:t>
    </dgm:pt>
    <dgm:pt modelId="{87C95515-2142-4C36-921E-0137341F339C}">
      <dgm:prSet custT="1"/>
      <dgm:spPr>
        <a:solidFill>
          <a:schemeClr val="accent3"/>
        </a:solidFill>
      </dgm:spPr>
      <dgm:t>
        <a:bodyPr/>
        <a:lstStyle/>
        <a:p>
          <a:pPr rtl="0"/>
          <a:r>
            <a:rPr lang="pt-BR" sz="1700" b="1" u="none" dirty="0" smtClean="0"/>
            <a:t>2º LUGAR SANTO ANTÔNIO DE PÁDUA </a:t>
          </a:r>
          <a:r>
            <a:rPr lang="pt-BR" sz="1700" b="1" i="0" u="none" dirty="0" smtClean="0"/>
            <a:t>0,02%</a:t>
          </a:r>
          <a:endParaRPr lang="pt-BR" sz="1700" b="1" u="none" dirty="0"/>
        </a:p>
      </dgm:t>
    </dgm:pt>
    <dgm:pt modelId="{996E6100-BD1F-4BDD-856B-F1985D3A2461}" type="parTrans" cxnId="{204BC03E-A2A3-4226-BE9B-4448B2600745}">
      <dgm:prSet/>
      <dgm:spPr/>
      <dgm:t>
        <a:bodyPr/>
        <a:lstStyle/>
        <a:p>
          <a:endParaRPr lang="pt-BR"/>
        </a:p>
      </dgm:t>
    </dgm:pt>
    <dgm:pt modelId="{E9D7B115-F42A-49EE-9460-78E26B5D87C4}" type="sibTrans" cxnId="{204BC03E-A2A3-4226-BE9B-4448B2600745}">
      <dgm:prSet/>
      <dgm:spPr>
        <a:solidFill>
          <a:srgbClr val="0070C0"/>
        </a:solidFill>
      </dgm:spPr>
      <dgm:t>
        <a:bodyPr/>
        <a:lstStyle/>
        <a:p>
          <a:endParaRPr lang="pt-BR"/>
        </a:p>
      </dgm:t>
    </dgm:pt>
    <dgm:pt modelId="{C220DC24-FEE2-4568-B3F4-CFF7F963F1DF}">
      <dgm:prSet custT="1"/>
      <dgm:spPr>
        <a:solidFill>
          <a:schemeClr val="accent3"/>
        </a:solidFill>
      </dgm:spPr>
      <dgm:t>
        <a:bodyPr/>
        <a:lstStyle/>
        <a:p>
          <a:pPr rtl="0"/>
          <a:r>
            <a:rPr lang="pt-BR" sz="1750" b="1" u="none" dirty="0" smtClean="0"/>
            <a:t>3º LUGAR </a:t>
          </a:r>
          <a:r>
            <a:rPr lang="pt-BR" sz="1500" b="1" u="none" dirty="0" smtClean="0"/>
            <a:t>TERESÓPOLIS</a:t>
          </a:r>
          <a:r>
            <a:rPr lang="pt-BR" sz="1750" b="1" u="none" dirty="0" smtClean="0"/>
            <a:t> </a:t>
          </a:r>
          <a:r>
            <a:rPr lang="pt-BR" sz="1750" b="1" i="0" u="none" dirty="0" smtClean="0"/>
            <a:t>0,02%</a:t>
          </a:r>
          <a:endParaRPr lang="pt-BR" sz="1800" b="1" u="none" dirty="0"/>
        </a:p>
      </dgm:t>
    </dgm:pt>
    <dgm:pt modelId="{87725911-E810-4E5E-8760-72DE3BEFC621}" type="parTrans" cxnId="{80349391-DD8D-41D4-B48A-DAF0CD6C8D87}">
      <dgm:prSet/>
      <dgm:spPr/>
      <dgm:t>
        <a:bodyPr/>
        <a:lstStyle/>
        <a:p>
          <a:endParaRPr lang="pt-BR"/>
        </a:p>
      </dgm:t>
    </dgm:pt>
    <dgm:pt modelId="{9C43FDE8-1365-4584-B329-4E7DBF448554}" type="sibTrans" cxnId="{80349391-DD8D-41D4-B48A-DAF0CD6C8D87}">
      <dgm:prSet/>
      <dgm:spPr>
        <a:solidFill>
          <a:srgbClr val="0070C0"/>
        </a:solidFill>
      </dgm:spPr>
      <dgm:t>
        <a:bodyPr/>
        <a:lstStyle/>
        <a:p>
          <a:endParaRPr lang="pt-BR"/>
        </a:p>
      </dgm:t>
    </dgm:pt>
    <dgm:pt modelId="{D8D73026-D0FA-4F84-B039-68B48D447E35}">
      <dgm:prSet custT="1"/>
      <dgm:spPr>
        <a:solidFill>
          <a:schemeClr val="accent3"/>
        </a:solidFill>
      </dgm:spPr>
      <dgm:t>
        <a:bodyPr/>
        <a:lstStyle/>
        <a:p>
          <a:pPr rtl="0"/>
          <a:r>
            <a:rPr lang="pt-BR" sz="1800" b="1" u="none" dirty="0" smtClean="0"/>
            <a:t>4º LUGAR ARRAIAL DO CABO 0,04</a:t>
          </a:r>
          <a:r>
            <a:rPr lang="pt-BR" sz="1800" b="1" i="0" u="none" dirty="0" smtClean="0"/>
            <a:t>%</a:t>
          </a:r>
          <a:endParaRPr lang="pt-BR" sz="1800" b="1" u="none" dirty="0"/>
        </a:p>
      </dgm:t>
    </dgm:pt>
    <dgm:pt modelId="{038B9F65-D1D4-46A3-B889-67C07569C990}" type="sibTrans" cxnId="{8198397E-C1A9-4AAB-AB4B-88EBEBDE5FF4}">
      <dgm:prSet/>
      <dgm:spPr>
        <a:solidFill>
          <a:srgbClr val="0070C0"/>
        </a:solidFill>
      </dgm:spPr>
      <dgm:t>
        <a:bodyPr/>
        <a:lstStyle/>
        <a:p>
          <a:endParaRPr lang="pt-BR"/>
        </a:p>
      </dgm:t>
    </dgm:pt>
    <dgm:pt modelId="{314027C4-42F0-4A40-A8D8-B52EC605913C}" type="parTrans" cxnId="{8198397E-C1A9-4AAB-AB4B-88EBEBDE5FF4}">
      <dgm:prSet/>
      <dgm:spPr/>
      <dgm:t>
        <a:bodyPr/>
        <a:lstStyle/>
        <a:p>
          <a:endParaRPr lang="pt-BR"/>
        </a:p>
      </dgm:t>
    </dgm:pt>
    <dgm:pt modelId="{7EBB7DB4-BFE1-4929-BBC2-9C39A01B5B7C}">
      <dgm:prSet custT="1"/>
      <dgm:spPr>
        <a:solidFill>
          <a:schemeClr val="accent3"/>
        </a:solidFill>
      </dgm:spPr>
      <dgm:t>
        <a:bodyPr/>
        <a:lstStyle/>
        <a:p>
          <a:pPr rtl="0"/>
          <a:r>
            <a:rPr lang="pt-BR" sz="1800" b="1" u="none" dirty="0" smtClean="0"/>
            <a:t>5º LUGAR PARAÍBA DO SUL </a:t>
          </a:r>
          <a:r>
            <a:rPr lang="pt-BR" sz="1800" b="1" i="0" u="none" dirty="0" smtClean="0"/>
            <a:t>0,05%</a:t>
          </a:r>
          <a:endParaRPr lang="pt-BR" sz="1800" b="1" u="none" dirty="0"/>
        </a:p>
      </dgm:t>
    </dgm:pt>
    <dgm:pt modelId="{26EDED32-1515-4E7C-8B24-BE4BBD0579CA}" type="parTrans" cxnId="{342A7692-322F-46EF-A4B0-65C61ED836E0}">
      <dgm:prSet/>
      <dgm:spPr/>
      <dgm:t>
        <a:bodyPr/>
        <a:lstStyle/>
        <a:p>
          <a:endParaRPr lang="pt-BR"/>
        </a:p>
      </dgm:t>
    </dgm:pt>
    <dgm:pt modelId="{5F77127A-44C6-4A99-89BA-3FF9713865DE}" type="sibTrans" cxnId="{342A7692-322F-46EF-A4B0-65C61ED836E0}">
      <dgm:prSet/>
      <dgm:spPr>
        <a:solidFill>
          <a:srgbClr val="0070C0"/>
        </a:solidFill>
      </dgm:spPr>
      <dgm:t>
        <a:bodyPr/>
        <a:lstStyle/>
        <a:p>
          <a:endParaRPr lang="pt-BR"/>
        </a:p>
      </dgm:t>
    </dgm:pt>
    <dgm:pt modelId="{011D4F6B-F0E6-4C62-BA38-36CA21546903}" type="pres">
      <dgm:prSet presAssocID="{6AAC9D5F-595A-4806-B793-8948027E1D8E}" presName="cycle" presStyleCnt="0">
        <dgm:presLayoutVars>
          <dgm:dir/>
          <dgm:resizeHandles val="exact"/>
        </dgm:presLayoutVars>
      </dgm:prSet>
      <dgm:spPr/>
      <dgm:t>
        <a:bodyPr/>
        <a:lstStyle/>
        <a:p>
          <a:endParaRPr lang="pt-BR"/>
        </a:p>
      </dgm:t>
    </dgm:pt>
    <dgm:pt modelId="{39970FDE-88B9-4D83-B46F-48FAF7AE66A5}" type="pres">
      <dgm:prSet presAssocID="{0482ECCF-835B-4DF8-BE37-F7D2F84664FF}" presName="node" presStyleLbl="node1" presStyleIdx="0" presStyleCnt="5">
        <dgm:presLayoutVars>
          <dgm:bulletEnabled val="1"/>
        </dgm:presLayoutVars>
      </dgm:prSet>
      <dgm:spPr/>
      <dgm:t>
        <a:bodyPr/>
        <a:lstStyle/>
        <a:p>
          <a:endParaRPr lang="pt-BR"/>
        </a:p>
      </dgm:t>
    </dgm:pt>
    <dgm:pt modelId="{A8095AE7-CE47-4C17-B654-7C3C29CC6FE0}" type="pres">
      <dgm:prSet presAssocID="{5CCF14A7-27D2-41A2-B355-46A5BF7B6C4E}" presName="sibTrans" presStyleLbl="sibTrans2D1" presStyleIdx="0" presStyleCnt="5"/>
      <dgm:spPr/>
      <dgm:t>
        <a:bodyPr/>
        <a:lstStyle/>
        <a:p>
          <a:endParaRPr lang="pt-BR"/>
        </a:p>
      </dgm:t>
    </dgm:pt>
    <dgm:pt modelId="{0B354CA8-C69C-4088-849B-0B27F28E5900}" type="pres">
      <dgm:prSet presAssocID="{5CCF14A7-27D2-41A2-B355-46A5BF7B6C4E}" presName="connectorText" presStyleLbl="sibTrans2D1" presStyleIdx="0" presStyleCnt="5"/>
      <dgm:spPr/>
      <dgm:t>
        <a:bodyPr/>
        <a:lstStyle/>
        <a:p>
          <a:endParaRPr lang="pt-BR"/>
        </a:p>
      </dgm:t>
    </dgm:pt>
    <dgm:pt modelId="{9988ACC8-4612-4C75-A3E4-CF38E4309365}" type="pres">
      <dgm:prSet presAssocID="{87C95515-2142-4C36-921E-0137341F339C}" presName="node" presStyleLbl="node1" presStyleIdx="1" presStyleCnt="5">
        <dgm:presLayoutVars>
          <dgm:bulletEnabled val="1"/>
        </dgm:presLayoutVars>
      </dgm:prSet>
      <dgm:spPr/>
      <dgm:t>
        <a:bodyPr/>
        <a:lstStyle/>
        <a:p>
          <a:endParaRPr lang="pt-BR"/>
        </a:p>
      </dgm:t>
    </dgm:pt>
    <dgm:pt modelId="{3759BFFD-B6CD-4E83-94E8-C13993817762}" type="pres">
      <dgm:prSet presAssocID="{E9D7B115-F42A-49EE-9460-78E26B5D87C4}" presName="sibTrans" presStyleLbl="sibTrans2D1" presStyleIdx="1" presStyleCnt="5"/>
      <dgm:spPr/>
      <dgm:t>
        <a:bodyPr/>
        <a:lstStyle/>
        <a:p>
          <a:endParaRPr lang="pt-BR"/>
        </a:p>
      </dgm:t>
    </dgm:pt>
    <dgm:pt modelId="{61FCB836-7AFE-4BAB-BBC6-EFA68F0732FC}" type="pres">
      <dgm:prSet presAssocID="{E9D7B115-F42A-49EE-9460-78E26B5D87C4}" presName="connectorText" presStyleLbl="sibTrans2D1" presStyleIdx="1" presStyleCnt="5"/>
      <dgm:spPr/>
      <dgm:t>
        <a:bodyPr/>
        <a:lstStyle/>
        <a:p>
          <a:endParaRPr lang="pt-BR"/>
        </a:p>
      </dgm:t>
    </dgm:pt>
    <dgm:pt modelId="{1A248060-68F2-40A4-B851-1DD432D2CDF1}" type="pres">
      <dgm:prSet presAssocID="{C220DC24-FEE2-4568-B3F4-CFF7F963F1DF}" presName="node" presStyleLbl="node1" presStyleIdx="2" presStyleCnt="5">
        <dgm:presLayoutVars>
          <dgm:bulletEnabled val="1"/>
        </dgm:presLayoutVars>
      </dgm:prSet>
      <dgm:spPr/>
      <dgm:t>
        <a:bodyPr/>
        <a:lstStyle/>
        <a:p>
          <a:endParaRPr lang="pt-BR"/>
        </a:p>
      </dgm:t>
    </dgm:pt>
    <dgm:pt modelId="{781564E7-377E-450B-98DB-76B7784F6F1D}" type="pres">
      <dgm:prSet presAssocID="{9C43FDE8-1365-4584-B329-4E7DBF448554}" presName="sibTrans" presStyleLbl="sibTrans2D1" presStyleIdx="2" presStyleCnt="5"/>
      <dgm:spPr/>
      <dgm:t>
        <a:bodyPr/>
        <a:lstStyle/>
        <a:p>
          <a:endParaRPr lang="pt-BR"/>
        </a:p>
      </dgm:t>
    </dgm:pt>
    <dgm:pt modelId="{8C03E707-2460-44B8-9A04-FFF4CEA6D238}" type="pres">
      <dgm:prSet presAssocID="{9C43FDE8-1365-4584-B329-4E7DBF448554}" presName="connectorText" presStyleLbl="sibTrans2D1" presStyleIdx="2" presStyleCnt="5"/>
      <dgm:spPr/>
      <dgm:t>
        <a:bodyPr/>
        <a:lstStyle/>
        <a:p>
          <a:endParaRPr lang="pt-BR"/>
        </a:p>
      </dgm:t>
    </dgm:pt>
    <dgm:pt modelId="{35EA2E5A-FFE2-4033-AD6F-05C5247604EF}" type="pres">
      <dgm:prSet presAssocID="{D8D73026-D0FA-4F84-B039-68B48D447E35}" presName="node" presStyleLbl="node1" presStyleIdx="3" presStyleCnt="5">
        <dgm:presLayoutVars>
          <dgm:bulletEnabled val="1"/>
        </dgm:presLayoutVars>
      </dgm:prSet>
      <dgm:spPr/>
      <dgm:t>
        <a:bodyPr/>
        <a:lstStyle/>
        <a:p>
          <a:endParaRPr lang="pt-BR"/>
        </a:p>
      </dgm:t>
    </dgm:pt>
    <dgm:pt modelId="{CE487F17-D6AC-44F0-BF1E-5411F88025E2}" type="pres">
      <dgm:prSet presAssocID="{038B9F65-D1D4-46A3-B889-67C07569C990}" presName="sibTrans" presStyleLbl="sibTrans2D1" presStyleIdx="3" presStyleCnt="5"/>
      <dgm:spPr/>
      <dgm:t>
        <a:bodyPr/>
        <a:lstStyle/>
        <a:p>
          <a:endParaRPr lang="pt-BR"/>
        </a:p>
      </dgm:t>
    </dgm:pt>
    <dgm:pt modelId="{33272CD0-64FF-40F1-AF68-E938C49B5BF5}" type="pres">
      <dgm:prSet presAssocID="{038B9F65-D1D4-46A3-B889-67C07569C990}" presName="connectorText" presStyleLbl="sibTrans2D1" presStyleIdx="3" presStyleCnt="5"/>
      <dgm:spPr/>
      <dgm:t>
        <a:bodyPr/>
        <a:lstStyle/>
        <a:p>
          <a:endParaRPr lang="pt-BR"/>
        </a:p>
      </dgm:t>
    </dgm:pt>
    <dgm:pt modelId="{CFD8B7F3-00AC-4864-BBD0-AE197576A73E}" type="pres">
      <dgm:prSet presAssocID="{7EBB7DB4-BFE1-4929-BBC2-9C39A01B5B7C}" presName="node" presStyleLbl="node1" presStyleIdx="4" presStyleCnt="5">
        <dgm:presLayoutVars>
          <dgm:bulletEnabled val="1"/>
        </dgm:presLayoutVars>
      </dgm:prSet>
      <dgm:spPr/>
      <dgm:t>
        <a:bodyPr/>
        <a:lstStyle/>
        <a:p>
          <a:endParaRPr lang="pt-BR"/>
        </a:p>
      </dgm:t>
    </dgm:pt>
    <dgm:pt modelId="{3FF377AB-53A9-4A19-93B4-6A9574BFA5D8}" type="pres">
      <dgm:prSet presAssocID="{5F77127A-44C6-4A99-89BA-3FF9713865DE}" presName="sibTrans" presStyleLbl="sibTrans2D1" presStyleIdx="4" presStyleCnt="5"/>
      <dgm:spPr/>
      <dgm:t>
        <a:bodyPr/>
        <a:lstStyle/>
        <a:p>
          <a:endParaRPr lang="pt-BR"/>
        </a:p>
      </dgm:t>
    </dgm:pt>
    <dgm:pt modelId="{765F13AC-5A4E-45D8-8B93-1D25715D4DC9}" type="pres">
      <dgm:prSet presAssocID="{5F77127A-44C6-4A99-89BA-3FF9713865DE}" presName="connectorText" presStyleLbl="sibTrans2D1" presStyleIdx="4" presStyleCnt="5"/>
      <dgm:spPr/>
      <dgm:t>
        <a:bodyPr/>
        <a:lstStyle/>
        <a:p>
          <a:endParaRPr lang="pt-BR"/>
        </a:p>
      </dgm:t>
    </dgm:pt>
  </dgm:ptLst>
  <dgm:cxnLst>
    <dgm:cxn modelId="{B5F18947-13BA-4123-A076-CFBA92B0D121}" type="presOf" srcId="{C220DC24-FEE2-4568-B3F4-CFF7F963F1DF}" destId="{1A248060-68F2-40A4-B851-1DD432D2CDF1}" srcOrd="0" destOrd="0" presId="urn:microsoft.com/office/officeart/2005/8/layout/cycle2"/>
    <dgm:cxn modelId="{390E30F1-3E7C-411C-9905-D7F5741BDD55}" type="presOf" srcId="{038B9F65-D1D4-46A3-B889-67C07569C990}" destId="{CE487F17-D6AC-44F0-BF1E-5411F88025E2}" srcOrd="0" destOrd="0" presId="urn:microsoft.com/office/officeart/2005/8/layout/cycle2"/>
    <dgm:cxn modelId="{F98E5FF4-868B-48C6-972E-756C56FDFDAB}" type="presOf" srcId="{7EBB7DB4-BFE1-4929-BBC2-9C39A01B5B7C}" destId="{CFD8B7F3-00AC-4864-BBD0-AE197576A73E}" srcOrd="0" destOrd="0" presId="urn:microsoft.com/office/officeart/2005/8/layout/cycle2"/>
    <dgm:cxn modelId="{342A7692-322F-46EF-A4B0-65C61ED836E0}" srcId="{6AAC9D5F-595A-4806-B793-8948027E1D8E}" destId="{7EBB7DB4-BFE1-4929-BBC2-9C39A01B5B7C}" srcOrd="4" destOrd="0" parTransId="{26EDED32-1515-4E7C-8B24-BE4BBD0579CA}" sibTransId="{5F77127A-44C6-4A99-89BA-3FF9713865DE}"/>
    <dgm:cxn modelId="{83F620B5-F82D-431D-92AB-7465658962F7}" type="presOf" srcId="{9C43FDE8-1365-4584-B329-4E7DBF448554}" destId="{8C03E707-2460-44B8-9A04-FFF4CEA6D238}" srcOrd="1" destOrd="0" presId="urn:microsoft.com/office/officeart/2005/8/layout/cycle2"/>
    <dgm:cxn modelId="{8169ADEE-71AC-4B4D-96DB-088BB3C461F4}" type="presOf" srcId="{038B9F65-D1D4-46A3-B889-67C07569C990}" destId="{33272CD0-64FF-40F1-AF68-E938C49B5BF5}" srcOrd="1" destOrd="0" presId="urn:microsoft.com/office/officeart/2005/8/layout/cycle2"/>
    <dgm:cxn modelId="{E412CA12-E674-4EE4-8217-8764D0D82DEB}" srcId="{6AAC9D5F-595A-4806-B793-8948027E1D8E}" destId="{0482ECCF-835B-4DF8-BE37-F7D2F84664FF}" srcOrd="0" destOrd="0" parTransId="{CEE04BF9-6E90-421F-9DD3-558EB372350F}" sibTransId="{5CCF14A7-27D2-41A2-B355-46A5BF7B6C4E}"/>
    <dgm:cxn modelId="{80467587-53E3-43EF-8635-E442E3AC3F93}" type="presOf" srcId="{5F77127A-44C6-4A99-89BA-3FF9713865DE}" destId="{3FF377AB-53A9-4A19-93B4-6A9574BFA5D8}" srcOrd="0" destOrd="0" presId="urn:microsoft.com/office/officeart/2005/8/layout/cycle2"/>
    <dgm:cxn modelId="{8198397E-C1A9-4AAB-AB4B-88EBEBDE5FF4}" srcId="{6AAC9D5F-595A-4806-B793-8948027E1D8E}" destId="{D8D73026-D0FA-4F84-B039-68B48D447E35}" srcOrd="3" destOrd="0" parTransId="{314027C4-42F0-4A40-A8D8-B52EC605913C}" sibTransId="{038B9F65-D1D4-46A3-B889-67C07569C990}"/>
    <dgm:cxn modelId="{8D2633EE-5D08-46C4-A979-C37F22B19822}" type="presOf" srcId="{6AAC9D5F-595A-4806-B793-8948027E1D8E}" destId="{011D4F6B-F0E6-4C62-BA38-36CA21546903}" srcOrd="0" destOrd="0" presId="urn:microsoft.com/office/officeart/2005/8/layout/cycle2"/>
    <dgm:cxn modelId="{8C785B1B-9B44-4759-9752-9553ECD0F5BB}" type="presOf" srcId="{E9D7B115-F42A-49EE-9460-78E26B5D87C4}" destId="{61FCB836-7AFE-4BAB-BBC6-EFA68F0732FC}" srcOrd="1" destOrd="0" presId="urn:microsoft.com/office/officeart/2005/8/layout/cycle2"/>
    <dgm:cxn modelId="{204BC03E-A2A3-4226-BE9B-4448B2600745}" srcId="{6AAC9D5F-595A-4806-B793-8948027E1D8E}" destId="{87C95515-2142-4C36-921E-0137341F339C}" srcOrd="1" destOrd="0" parTransId="{996E6100-BD1F-4BDD-856B-F1985D3A2461}" sibTransId="{E9D7B115-F42A-49EE-9460-78E26B5D87C4}"/>
    <dgm:cxn modelId="{80349391-DD8D-41D4-B48A-DAF0CD6C8D87}" srcId="{6AAC9D5F-595A-4806-B793-8948027E1D8E}" destId="{C220DC24-FEE2-4568-B3F4-CFF7F963F1DF}" srcOrd="2" destOrd="0" parTransId="{87725911-E810-4E5E-8760-72DE3BEFC621}" sibTransId="{9C43FDE8-1365-4584-B329-4E7DBF448554}"/>
    <dgm:cxn modelId="{FE161CB5-179E-455D-BE5C-6FD99C73FFCE}" type="presOf" srcId="{5F77127A-44C6-4A99-89BA-3FF9713865DE}" destId="{765F13AC-5A4E-45D8-8B93-1D25715D4DC9}" srcOrd="1" destOrd="0" presId="urn:microsoft.com/office/officeart/2005/8/layout/cycle2"/>
    <dgm:cxn modelId="{52748FA6-20DF-468D-AFAD-CE01AF5D98A7}" type="presOf" srcId="{9C43FDE8-1365-4584-B329-4E7DBF448554}" destId="{781564E7-377E-450B-98DB-76B7784F6F1D}" srcOrd="0" destOrd="0" presId="urn:microsoft.com/office/officeart/2005/8/layout/cycle2"/>
    <dgm:cxn modelId="{655B2A83-78D5-41C7-A35B-7D0C5BF90531}" type="presOf" srcId="{5CCF14A7-27D2-41A2-B355-46A5BF7B6C4E}" destId="{A8095AE7-CE47-4C17-B654-7C3C29CC6FE0}" srcOrd="0" destOrd="0" presId="urn:microsoft.com/office/officeart/2005/8/layout/cycle2"/>
    <dgm:cxn modelId="{B42719CE-67A8-4FEE-863D-99F19A18FD76}" type="presOf" srcId="{87C95515-2142-4C36-921E-0137341F339C}" destId="{9988ACC8-4612-4C75-A3E4-CF38E4309365}" srcOrd="0" destOrd="0" presId="urn:microsoft.com/office/officeart/2005/8/layout/cycle2"/>
    <dgm:cxn modelId="{76EEB1D2-DAAC-4427-AF5D-2215C2EBED8A}" type="presOf" srcId="{D8D73026-D0FA-4F84-B039-68B48D447E35}" destId="{35EA2E5A-FFE2-4033-AD6F-05C5247604EF}" srcOrd="0" destOrd="0" presId="urn:microsoft.com/office/officeart/2005/8/layout/cycle2"/>
    <dgm:cxn modelId="{20839F2C-EB0B-4DB5-AEAB-FA08429DBA76}" type="presOf" srcId="{5CCF14A7-27D2-41A2-B355-46A5BF7B6C4E}" destId="{0B354CA8-C69C-4088-849B-0B27F28E5900}" srcOrd="1" destOrd="0" presId="urn:microsoft.com/office/officeart/2005/8/layout/cycle2"/>
    <dgm:cxn modelId="{9F163525-7641-4475-8264-60557AE966FE}" type="presOf" srcId="{E9D7B115-F42A-49EE-9460-78E26B5D87C4}" destId="{3759BFFD-B6CD-4E83-94E8-C13993817762}" srcOrd="0" destOrd="0" presId="urn:microsoft.com/office/officeart/2005/8/layout/cycle2"/>
    <dgm:cxn modelId="{7363F66D-E2EB-4C45-8558-8D893A38399B}" type="presOf" srcId="{0482ECCF-835B-4DF8-BE37-F7D2F84664FF}" destId="{39970FDE-88B9-4D83-B46F-48FAF7AE66A5}" srcOrd="0" destOrd="0" presId="urn:microsoft.com/office/officeart/2005/8/layout/cycle2"/>
    <dgm:cxn modelId="{53541FA9-DCFE-4D2F-8C37-13C07AA8C748}" type="presParOf" srcId="{011D4F6B-F0E6-4C62-BA38-36CA21546903}" destId="{39970FDE-88B9-4D83-B46F-48FAF7AE66A5}" srcOrd="0" destOrd="0" presId="urn:microsoft.com/office/officeart/2005/8/layout/cycle2"/>
    <dgm:cxn modelId="{C949B3E7-C518-46EC-9C26-BA90C66D8E4D}" type="presParOf" srcId="{011D4F6B-F0E6-4C62-BA38-36CA21546903}" destId="{A8095AE7-CE47-4C17-B654-7C3C29CC6FE0}" srcOrd="1" destOrd="0" presId="urn:microsoft.com/office/officeart/2005/8/layout/cycle2"/>
    <dgm:cxn modelId="{E06C63B7-76EA-43BE-B9E6-1E813EE30E3B}" type="presParOf" srcId="{A8095AE7-CE47-4C17-B654-7C3C29CC6FE0}" destId="{0B354CA8-C69C-4088-849B-0B27F28E5900}" srcOrd="0" destOrd="0" presId="urn:microsoft.com/office/officeart/2005/8/layout/cycle2"/>
    <dgm:cxn modelId="{1872301E-4455-4C04-B0E9-33597939FF76}" type="presParOf" srcId="{011D4F6B-F0E6-4C62-BA38-36CA21546903}" destId="{9988ACC8-4612-4C75-A3E4-CF38E4309365}" srcOrd="2" destOrd="0" presId="urn:microsoft.com/office/officeart/2005/8/layout/cycle2"/>
    <dgm:cxn modelId="{AFC89048-DF7B-4B3B-8869-B3A3E528D4AB}" type="presParOf" srcId="{011D4F6B-F0E6-4C62-BA38-36CA21546903}" destId="{3759BFFD-B6CD-4E83-94E8-C13993817762}" srcOrd="3" destOrd="0" presId="urn:microsoft.com/office/officeart/2005/8/layout/cycle2"/>
    <dgm:cxn modelId="{259C27AE-3060-4A2F-868F-0D60A50E000B}" type="presParOf" srcId="{3759BFFD-B6CD-4E83-94E8-C13993817762}" destId="{61FCB836-7AFE-4BAB-BBC6-EFA68F0732FC}" srcOrd="0" destOrd="0" presId="urn:microsoft.com/office/officeart/2005/8/layout/cycle2"/>
    <dgm:cxn modelId="{991C742D-54E8-404E-975E-72C58B7B6E92}" type="presParOf" srcId="{011D4F6B-F0E6-4C62-BA38-36CA21546903}" destId="{1A248060-68F2-40A4-B851-1DD432D2CDF1}" srcOrd="4" destOrd="0" presId="urn:microsoft.com/office/officeart/2005/8/layout/cycle2"/>
    <dgm:cxn modelId="{99E7F023-AF1F-422D-A7D9-EEAE824437DE}" type="presParOf" srcId="{011D4F6B-F0E6-4C62-BA38-36CA21546903}" destId="{781564E7-377E-450B-98DB-76B7784F6F1D}" srcOrd="5" destOrd="0" presId="urn:microsoft.com/office/officeart/2005/8/layout/cycle2"/>
    <dgm:cxn modelId="{8648D580-144A-4F3E-876E-A7E3BB1B7211}" type="presParOf" srcId="{781564E7-377E-450B-98DB-76B7784F6F1D}" destId="{8C03E707-2460-44B8-9A04-FFF4CEA6D238}" srcOrd="0" destOrd="0" presId="urn:microsoft.com/office/officeart/2005/8/layout/cycle2"/>
    <dgm:cxn modelId="{435E69C3-FAD1-469C-AAB6-BD4A942F42E9}" type="presParOf" srcId="{011D4F6B-F0E6-4C62-BA38-36CA21546903}" destId="{35EA2E5A-FFE2-4033-AD6F-05C5247604EF}" srcOrd="6" destOrd="0" presId="urn:microsoft.com/office/officeart/2005/8/layout/cycle2"/>
    <dgm:cxn modelId="{57DBD8EF-1337-45C5-AE79-2BDB022047CF}" type="presParOf" srcId="{011D4F6B-F0E6-4C62-BA38-36CA21546903}" destId="{CE487F17-D6AC-44F0-BF1E-5411F88025E2}" srcOrd="7" destOrd="0" presId="urn:microsoft.com/office/officeart/2005/8/layout/cycle2"/>
    <dgm:cxn modelId="{2AE00502-22A0-4E7F-AEE2-C52BF7B588DA}" type="presParOf" srcId="{CE487F17-D6AC-44F0-BF1E-5411F88025E2}" destId="{33272CD0-64FF-40F1-AF68-E938C49B5BF5}" srcOrd="0" destOrd="0" presId="urn:microsoft.com/office/officeart/2005/8/layout/cycle2"/>
    <dgm:cxn modelId="{2E2140E1-E2BD-45FA-A086-71C34106CDEA}" type="presParOf" srcId="{011D4F6B-F0E6-4C62-BA38-36CA21546903}" destId="{CFD8B7F3-00AC-4864-BBD0-AE197576A73E}" srcOrd="8" destOrd="0" presId="urn:microsoft.com/office/officeart/2005/8/layout/cycle2"/>
    <dgm:cxn modelId="{114CE450-7BBA-4DE7-B542-A29B568EDDEE}" type="presParOf" srcId="{011D4F6B-F0E6-4C62-BA38-36CA21546903}" destId="{3FF377AB-53A9-4A19-93B4-6A9574BFA5D8}" srcOrd="9" destOrd="0" presId="urn:microsoft.com/office/officeart/2005/8/layout/cycle2"/>
    <dgm:cxn modelId="{28DF9774-94F5-453D-9075-C46B6E16C469}" type="presParOf" srcId="{3FF377AB-53A9-4A19-93B4-6A9574BFA5D8}" destId="{765F13AC-5A4E-45D8-8B93-1D25715D4DC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AC9D5F-595A-4806-B793-8948027E1D8E}"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pt-BR"/>
        </a:p>
      </dgm:t>
    </dgm:pt>
    <dgm:pt modelId="{0482ECCF-835B-4DF8-BE37-F7D2F84664FF}">
      <dgm:prSet custT="1"/>
      <dgm:spPr>
        <a:solidFill>
          <a:schemeClr val="accent3"/>
        </a:solidFill>
      </dgm:spPr>
      <dgm:t>
        <a:bodyPr/>
        <a:lstStyle/>
        <a:p>
          <a:pPr rtl="0"/>
          <a:r>
            <a:rPr lang="pt-BR" sz="1800" b="1" u="none" dirty="0" smtClean="0"/>
            <a:t>1º LUGAR</a:t>
          </a:r>
        </a:p>
        <a:p>
          <a:pPr rtl="0"/>
          <a:r>
            <a:rPr lang="pt-BR" sz="1700" b="1" u="none" dirty="0" smtClean="0"/>
            <a:t>IGUABA GRANDE </a:t>
          </a:r>
          <a:r>
            <a:rPr lang="pt-BR" sz="1800" b="1" u="none" dirty="0" smtClean="0"/>
            <a:t>0,00%</a:t>
          </a:r>
          <a:endParaRPr lang="pt-BR" sz="1800" b="1" dirty="0" smtClean="0"/>
        </a:p>
      </dgm:t>
    </dgm:pt>
    <dgm:pt modelId="{CEE04BF9-6E90-421F-9DD3-558EB372350F}" type="parTrans" cxnId="{E412CA12-E674-4EE4-8217-8764D0D82DEB}">
      <dgm:prSet/>
      <dgm:spPr/>
      <dgm:t>
        <a:bodyPr/>
        <a:lstStyle/>
        <a:p>
          <a:endParaRPr lang="pt-BR"/>
        </a:p>
      </dgm:t>
    </dgm:pt>
    <dgm:pt modelId="{5CCF14A7-27D2-41A2-B355-46A5BF7B6C4E}" type="sibTrans" cxnId="{E412CA12-E674-4EE4-8217-8764D0D82DEB}">
      <dgm:prSet/>
      <dgm:spPr>
        <a:solidFill>
          <a:srgbClr val="0070C0"/>
        </a:solidFill>
      </dgm:spPr>
      <dgm:t>
        <a:bodyPr/>
        <a:lstStyle/>
        <a:p>
          <a:endParaRPr lang="pt-BR"/>
        </a:p>
      </dgm:t>
    </dgm:pt>
    <dgm:pt modelId="{87C95515-2142-4C36-921E-0137341F339C}">
      <dgm:prSet custT="1"/>
      <dgm:spPr>
        <a:solidFill>
          <a:schemeClr val="accent3"/>
        </a:solidFill>
      </dgm:spPr>
      <dgm:t>
        <a:bodyPr/>
        <a:lstStyle/>
        <a:p>
          <a:pPr rtl="0"/>
          <a:r>
            <a:rPr lang="pt-BR" sz="1700" b="1" u="none" dirty="0" smtClean="0"/>
            <a:t>2º LUGAR MIRACEMA </a:t>
          </a:r>
          <a:r>
            <a:rPr lang="pt-BR" sz="1700" b="1" i="0" u="none" dirty="0" smtClean="0"/>
            <a:t>0,03%</a:t>
          </a:r>
          <a:endParaRPr lang="pt-BR" sz="1700" b="1" u="none" dirty="0"/>
        </a:p>
      </dgm:t>
    </dgm:pt>
    <dgm:pt modelId="{996E6100-BD1F-4BDD-856B-F1985D3A2461}" type="parTrans" cxnId="{204BC03E-A2A3-4226-BE9B-4448B2600745}">
      <dgm:prSet/>
      <dgm:spPr/>
      <dgm:t>
        <a:bodyPr/>
        <a:lstStyle/>
        <a:p>
          <a:endParaRPr lang="pt-BR"/>
        </a:p>
      </dgm:t>
    </dgm:pt>
    <dgm:pt modelId="{E9D7B115-F42A-49EE-9460-78E26B5D87C4}" type="sibTrans" cxnId="{204BC03E-A2A3-4226-BE9B-4448B2600745}">
      <dgm:prSet/>
      <dgm:spPr>
        <a:solidFill>
          <a:srgbClr val="0070C0"/>
        </a:solidFill>
      </dgm:spPr>
      <dgm:t>
        <a:bodyPr/>
        <a:lstStyle/>
        <a:p>
          <a:endParaRPr lang="pt-BR"/>
        </a:p>
      </dgm:t>
    </dgm:pt>
    <dgm:pt modelId="{C220DC24-FEE2-4568-B3F4-CFF7F963F1DF}">
      <dgm:prSet custT="1"/>
      <dgm:spPr>
        <a:solidFill>
          <a:schemeClr val="accent3"/>
        </a:solidFill>
      </dgm:spPr>
      <dgm:t>
        <a:bodyPr/>
        <a:lstStyle/>
        <a:p>
          <a:pPr rtl="0"/>
          <a:r>
            <a:rPr lang="pt-BR" sz="1750" b="1" u="none" dirty="0" smtClean="0"/>
            <a:t>3º LUGAR </a:t>
          </a:r>
          <a:r>
            <a:rPr lang="pt-BR" sz="1500" b="1" u="none" dirty="0" smtClean="0"/>
            <a:t>MIGUEL PEREIRA </a:t>
          </a:r>
          <a:r>
            <a:rPr lang="pt-BR" sz="1750" b="1" i="0" u="none" dirty="0" smtClean="0"/>
            <a:t>0,04%</a:t>
          </a:r>
          <a:endParaRPr lang="pt-BR" sz="1800" b="1" u="none" dirty="0"/>
        </a:p>
      </dgm:t>
    </dgm:pt>
    <dgm:pt modelId="{87725911-E810-4E5E-8760-72DE3BEFC621}" type="parTrans" cxnId="{80349391-DD8D-41D4-B48A-DAF0CD6C8D87}">
      <dgm:prSet/>
      <dgm:spPr/>
      <dgm:t>
        <a:bodyPr/>
        <a:lstStyle/>
        <a:p>
          <a:endParaRPr lang="pt-BR"/>
        </a:p>
      </dgm:t>
    </dgm:pt>
    <dgm:pt modelId="{9C43FDE8-1365-4584-B329-4E7DBF448554}" type="sibTrans" cxnId="{80349391-DD8D-41D4-B48A-DAF0CD6C8D87}">
      <dgm:prSet/>
      <dgm:spPr>
        <a:solidFill>
          <a:srgbClr val="0070C0"/>
        </a:solidFill>
      </dgm:spPr>
      <dgm:t>
        <a:bodyPr/>
        <a:lstStyle/>
        <a:p>
          <a:endParaRPr lang="pt-BR"/>
        </a:p>
      </dgm:t>
    </dgm:pt>
    <dgm:pt modelId="{D8D73026-D0FA-4F84-B039-68B48D447E35}">
      <dgm:prSet custT="1"/>
      <dgm:spPr>
        <a:solidFill>
          <a:schemeClr val="accent3"/>
        </a:solidFill>
      </dgm:spPr>
      <dgm:t>
        <a:bodyPr/>
        <a:lstStyle/>
        <a:p>
          <a:pPr rtl="0"/>
          <a:r>
            <a:rPr lang="pt-BR" sz="1800" b="1" u="none" dirty="0" smtClean="0"/>
            <a:t>4º LUGAR CORDEIRO0,05</a:t>
          </a:r>
          <a:r>
            <a:rPr lang="pt-BR" sz="1800" b="1" i="0" u="none" dirty="0" smtClean="0"/>
            <a:t>%</a:t>
          </a:r>
          <a:endParaRPr lang="pt-BR" sz="1800" b="1" u="none" dirty="0"/>
        </a:p>
      </dgm:t>
    </dgm:pt>
    <dgm:pt modelId="{038B9F65-D1D4-46A3-B889-67C07569C990}" type="sibTrans" cxnId="{8198397E-C1A9-4AAB-AB4B-88EBEBDE5FF4}">
      <dgm:prSet/>
      <dgm:spPr>
        <a:solidFill>
          <a:srgbClr val="0070C0"/>
        </a:solidFill>
      </dgm:spPr>
      <dgm:t>
        <a:bodyPr/>
        <a:lstStyle/>
        <a:p>
          <a:endParaRPr lang="pt-BR"/>
        </a:p>
      </dgm:t>
    </dgm:pt>
    <dgm:pt modelId="{314027C4-42F0-4A40-A8D8-B52EC605913C}" type="parTrans" cxnId="{8198397E-C1A9-4AAB-AB4B-88EBEBDE5FF4}">
      <dgm:prSet/>
      <dgm:spPr/>
      <dgm:t>
        <a:bodyPr/>
        <a:lstStyle/>
        <a:p>
          <a:endParaRPr lang="pt-BR"/>
        </a:p>
      </dgm:t>
    </dgm:pt>
    <dgm:pt modelId="{7EBB7DB4-BFE1-4929-BBC2-9C39A01B5B7C}">
      <dgm:prSet custT="1"/>
      <dgm:spPr>
        <a:solidFill>
          <a:schemeClr val="accent3"/>
        </a:solidFill>
      </dgm:spPr>
      <dgm:t>
        <a:bodyPr/>
        <a:lstStyle/>
        <a:p>
          <a:pPr rtl="0"/>
          <a:r>
            <a:rPr lang="pt-BR" sz="1800" b="1" u="none" dirty="0" smtClean="0"/>
            <a:t>5º LUGAR </a:t>
          </a:r>
          <a:r>
            <a:rPr lang="pt-BR" sz="1600" b="1" u="none" dirty="0" smtClean="0"/>
            <a:t>NATIVIDADE</a:t>
          </a:r>
          <a:r>
            <a:rPr lang="pt-BR" sz="1800" b="1" u="none" dirty="0" smtClean="0"/>
            <a:t> </a:t>
          </a:r>
          <a:r>
            <a:rPr lang="pt-BR" sz="1800" b="1" i="0" u="none" dirty="0" smtClean="0"/>
            <a:t>0,07%</a:t>
          </a:r>
          <a:endParaRPr lang="pt-BR" sz="1800" b="1" u="none" dirty="0"/>
        </a:p>
      </dgm:t>
    </dgm:pt>
    <dgm:pt modelId="{26EDED32-1515-4E7C-8B24-BE4BBD0579CA}" type="parTrans" cxnId="{342A7692-322F-46EF-A4B0-65C61ED836E0}">
      <dgm:prSet/>
      <dgm:spPr/>
      <dgm:t>
        <a:bodyPr/>
        <a:lstStyle/>
        <a:p>
          <a:endParaRPr lang="pt-BR"/>
        </a:p>
      </dgm:t>
    </dgm:pt>
    <dgm:pt modelId="{5F77127A-44C6-4A99-89BA-3FF9713865DE}" type="sibTrans" cxnId="{342A7692-322F-46EF-A4B0-65C61ED836E0}">
      <dgm:prSet/>
      <dgm:spPr>
        <a:solidFill>
          <a:srgbClr val="0070C0"/>
        </a:solidFill>
      </dgm:spPr>
      <dgm:t>
        <a:bodyPr/>
        <a:lstStyle/>
        <a:p>
          <a:endParaRPr lang="pt-BR"/>
        </a:p>
      </dgm:t>
    </dgm:pt>
    <dgm:pt modelId="{011D4F6B-F0E6-4C62-BA38-36CA21546903}" type="pres">
      <dgm:prSet presAssocID="{6AAC9D5F-595A-4806-B793-8948027E1D8E}" presName="cycle" presStyleCnt="0">
        <dgm:presLayoutVars>
          <dgm:dir/>
          <dgm:resizeHandles val="exact"/>
        </dgm:presLayoutVars>
      </dgm:prSet>
      <dgm:spPr/>
      <dgm:t>
        <a:bodyPr/>
        <a:lstStyle/>
        <a:p>
          <a:endParaRPr lang="pt-BR"/>
        </a:p>
      </dgm:t>
    </dgm:pt>
    <dgm:pt modelId="{39970FDE-88B9-4D83-B46F-48FAF7AE66A5}" type="pres">
      <dgm:prSet presAssocID="{0482ECCF-835B-4DF8-BE37-F7D2F84664FF}" presName="node" presStyleLbl="node1" presStyleIdx="0" presStyleCnt="5">
        <dgm:presLayoutVars>
          <dgm:bulletEnabled val="1"/>
        </dgm:presLayoutVars>
      </dgm:prSet>
      <dgm:spPr/>
      <dgm:t>
        <a:bodyPr/>
        <a:lstStyle/>
        <a:p>
          <a:endParaRPr lang="pt-BR"/>
        </a:p>
      </dgm:t>
    </dgm:pt>
    <dgm:pt modelId="{A8095AE7-CE47-4C17-B654-7C3C29CC6FE0}" type="pres">
      <dgm:prSet presAssocID="{5CCF14A7-27D2-41A2-B355-46A5BF7B6C4E}" presName="sibTrans" presStyleLbl="sibTrans2D1" presStyleIdx="0" presStyleCnt="5"/>
      <dgm:spPr/>
      <dgm:t>
        <a:bodyPr/>
        <a:lstStyle/>
        <a:p>
          <a:endParaRPr lang="pt-BR"/>
        </a:p>
      </dgm:t>
    </dgm:pt>
    <dgm:pt modelId="{0B354CA8-C69C-4088-849B-0B27F28E5900}" type="pres">
      <dgm:prSet presAssocID="{5CCF14A7-27D2-41A2-B355-46A5BF7B6C4E}" presName="connectorText" presStyleLbl="sibTrans2D1" presStyleIdx="0" presStyleCnt="5"/>
      <dgm:spPr/>
      <dgm:t>
        <a:bodyPr/>
        <a:lstStyle/>
        <a:p>
          <a:endParaRPr lang="pt-BR"/>
        </a:p>
      </dgm:t>
    </dgm:pt>
    <dgm:pt modelId="{9988ACC8-4612-4C75-A3E4-CF38E4309365}" type="pres">
      <dgm:prSet presAssocID="{87C95515-2142-4C36-921E-0137341F339C}" presName="node" presStyleLbl="node1" presStyleIdx="1" presStyleCnt="5">
        <dgm:presLayoutVars>
          <dgm:bulletEnabled val="1"/>
        </dgm:presLayoutVars>
      </dgm:prSet>
      <dgm:spPr/>
      <dgm:t>
        <a:bodyPr/>
        <a:lstStyle/>
        <a:p>
          <a:endParaRPr lang="pt-BR"/>
        </a:p>
      </dgm:t>
    </dgm:pt>
    <dgm:pt modelId="{3759BFFD-B6CD-4E83-94E8-C13993817762}" type="pres">
      <dgm:prSet presAssocID="{E9D7B115-F42A-49EE-9460-78E26B5D87C4}" presName="sibTrans" presStyleLbl="sibTrans2D1" presStyleIdx="1" presStyleCnt="5"/>
      <dgm:spPr/>
      <dgm:t>
        <a:bodyPr/>
        <a:lstStyle/>
        <a:p>
          <a:endParaRPr lang="pt-BR"/>
        </a:p>
      </dgm:t>
    </dgm:pt>
    <dgm:pt modelId="{61FCB836-7AFE-4BAB-BBC6-EFA68F0732FC}" type="pres">
      <dgm:prSet presAssocID="{E9D7B115-F42A-49EE-9460-78E26B5D87C4}" presName="connectorText" presStyleLbl="sibTrans2D1" presStyleIdx="1" presStyleCnt="5"/>
      <dgm:spPr/>
      <dgm:t>
        <a:bodyPr/>
        <a:lstStyle/>
        <a:p>
          <a:endParaRPr lang="pt-BR"/>
        </a:p>
      </dgm:t>
    </dgm:pt>
    <dgm:pt modelId="{1A248060-68F2-40A4-B851-1DD432D2CDF1}" type="pres">
      <dgm:prSet presAssocID="{C220DC24-FEE2-4568-B3F4-CFF7F963F1DF}" presName="node" presStyleLbl="node1" presStyleIdx="2" presStyleCnt="5">
        <dgm:presLayoutVars>
          <dgm:bulletEnabled val="1"/>
        </dgm:presLayoutVars>
      </dgm:prSet>
      <dgm:spPr/>
      <dgm:t>
        <a:bodyPr/>
        <a:lstStyle/>
        <a:p>
          <a:endParaRPr lang="pt-BR"/>
        </a:p>
      </dgm:t>
    </dgm:pt>
    <dgm:pt modelId="{781564E7-377E-450B-98DB-76B7784F6F1D}" type="pres">
      <dgm:prSet presAssocID="{9C43FDE8-1365-4584-B329-4E7DBF448554}" presName="sibTrans" presStyleLbl="sibTrans2D1" presStyleIdx="2" presStyleCnt="5"/>
      <dgm:spPr/>
      <dgm:t>
        <a:bodyPr/>
        <a:lstStyle/>
        <a:p>
          <a:endParaRPr lang="pt-BR"/>
        </a:p>
      </dgm:t>
    </dgm:pt>
    <dgm:pt modelId="{8C03E707-2460-44B8-9A04-FFF4CEA6D238}" type="pres">
      <dgm:prSet presAssocID="{9C43FDE8-1365-4584-B329-4E7DBF448554}" presName="connectorText" presStyleLbl="sibTrans2D1" presStyleIdx="2" presStyleCnt="5"/>
      <dgm:spPr/>
      <dgm:t>
        <a:bodyPr/>
        <a:lstStyle/>
        <a:p>
          <a:endParaRPr lang="pt-BR"/>
        </a:p>
      </dgm:t>
    </dgm:pt>
    <dgm:pt modelId="{35EA2E5A-FFE2-4033-AD6F-05C5247604EF}" type="pres">
      <dgm:prSet presAssocID="{D8D73026-D0FA-4F84-B039-68B48D447E35}" presName="node" presStyleLbl="node1" presStyleIdx="3" presStyleCnt="5">
        <dgm:presLayoutVars>
          <dgm:bulletEnabled val="1"/>
        </dgm:presLayoutVars>
      </dgm:prSet>
      <dgm:spPr/>
      <dgm:t>
        <a:bodyPr/>
        <a:lstStyle/>
        <a:p>
          <a:endParaRPr lang="pt-BR"/>
        </a:p>
      </dgm:t>
    </dgm:pt>
    <dgm:pt modelId="{CE487F17-D6AC-44F0-BF1E-5411F88025E2}" type="pres">
      <dgm:prSet presAssocID="{038B9F65-D1D4-46A3-B889-67C07569C990}" presName="sibTrans" presStyleLbl="sibTrans2D1" presStyleIdx="3" presStyleCnt="5"/>
      <dgm:spPr/>
      <dgm:t>
        <a:bodyPr/>
        <a:lstStyle/>
        <a:p>
          <a:endParaRPr lang="pt-BR"/>
        </a:p>
      </dgm:t>
    </dgm:pt>
    <dgm:pt modelId="{33272CD0-64FF-40F1-AF68-E938C49B5BF5}" type="pres">
      <dgm:prSet presAssocID="{038B9F65-D1D4-46A3-B889-67C07569C990}" presName="connectorText" presStyleLbl="sibTrans2D1" presStyleIdx="3" presStyleCnt="5"/>
      <dgm:spPr/>
      <dgm:t>
        <a:bodyPr/>
        <a:lstStyle/>
        <a:p>
          <a:endParaRPr lang="pt-BR"/>
        </a:p>
      </dgm:t>
    </dgm:pt>
    <dgm:pt modelId="{CFD8B7F3-00AC-4864-BBD0-AE197576A73E}" type="pres">
      <dgm:prSet presAssocID="{7EBB7DB4-BFE1-4929-BBC2-9C39A01B5B7C}" presName="node" presStyleLbl="node1" presStyleIdx="4" presStyleCnt="5">
        <dgm:presLayoutVars>
          <dgm:bulletEnabled val="1"/>
        </dgm:presLayoutVars>
      </dgm:prSet>
      <dgm:spPr/>
      <dgm:t>
        <a:bodyPr/>
        <a:lstStyle/>
        <a:p>
          <a:endParaRPr lang="pt-BR"/>
        </a:p>
      </dgm:t>
    </dgm:pt>
    <dgm:pt modelId="{3FF377AB-53A9-4A19-93B4-6A9574BFA5D8}" type="pres">
      <dgm:prSet presAssocID="{5F77127A-44C6-4A99-89BA-3FF9713865DE}" presName="sibTrans" presStyleLbl="sibTrans2D1" presStyleIdx="4" presStyleCnt="5"/>
      <dgm:spPr/>
      <dgm:t>
        <a:bodyPr/>
        <a:lstStyle/>
        <a:p>
          <a:endParaRPr lang="pt-BR"/>
        </a:p>
      </dgm:t>
    </dgm:pt>
    <dgm:pt modelId="{765F13AC-5A4E-45D8-8B93-1D25715D4DC9}" type="pres">
      <dgm:prSet presAssocID="{5F77127A-44C6-4A99-89BA-3FF9713865DE}" presName="connectorText" presStyleLbl="sibTrans2D1" presStyleIdx="4" presStyleCnt="5"/>
      <dgm:spPr/>
      <dgm:t>
        <a:bodyPr/>
        <a:lstStyle/>
        <a:p>
          <a:endParaRPr lang="pt-BR"/>
        </a:p>
      </dgm:t>
    </dgm:pt>
  </dgm:ptLst>
  <dgm:cxnLst>
    <dgm:cxn modelId="{8BEB2148-449A-4B13-AFBA-ABCDF0551825}" type="presOf" srcId="{7EBB7DB4-BFE1-4929-BBC2-9C39A01B5B7C}" destId="{CFD8B7F3-00AC-4864-BBD0-AE197576A73E}" srcOrd="0" destOrd="0" presId="urn:microsoft.com/office/officeart/2005/8/layout/cycle2"/>
    <dgm:cxn modelId="{A60C250C-5538-4D66-8E34-B7EBE3EC6F2C}" type="presOf" srcId="{9C43FDE8-1365-4584-B329-4E7DBF448554}" destId="{781564E7-377E-450B-98DB-76B7784F6F1D}" srcOrd="0" destOrd="0" presId="urn:microsoft.com/office/officeart/2005/8/layout/cycle2"/>
    <dgm:cxn modelId="{204BC03E-A2A3-4226-BE9B-4448B2600745}" srcId="{6AAC9D5F-595A-4806-B793-8948027E1D8E}" destId="{87C95515-2142-4C36-921E-0137341F339C}" srcOrd="1" destOrd="0" parTransId="{996E6100-BD1F-4BDD-856B-F1985D3A2461}" sibTransId="{E9D7B115-F42A-49EE-9460-78E26B5D87C4}"/>
    <dgm:cxn modelId="{02240FD9-530D-4FB6-8891-27C124067CA3}" type="presOf" srcId="{6AAC9D5F-595A-4806-B793-8948027E1D8E}" destId="{011D4F6B-F0E6-4C62-BA38-36CA21546903}" srcOrd="0" destOrd="0" presId="urn:microsoft.com/office/officeart/2005/8/layout/cycle2"/>
    <dgm:cxn modelId="{3FDA52B7-F182-43A8-89CC-A90E8B3EB68C}" type="presOf" srcId="{5CCF14A7-27D2-41A2-B355-46A5BF7B6C4E}" destId="{A8095AE7-CE47-4C17-B654-7C3C29CC6FE0}" srcOrd="0" destOrd="0" presId="urn:microsoft.com/office/officeart/2005/8/layout/cycle2"/>
    <dgm:cxn modelId="{EF9F0ED0-1904-4D94-9654-AE65A62465D2}" type="presOf" srcId="{0482ECCF-835B-4DF8-BE37-F7D2F84664FF}" destId="{39970FDE-88B9-4D83-B46F-48FAF7AE66A5}" srcOrd="0" destOrd="0" presId="urn:microsoft.com/office/officeart/2005/8/layout/cycle2"/>
    <dgm:cxn modelId="{283A9E56-218F-4CC5-8389-C0375075AD26}" type="presOf" srcId="{E9D7B115-F42A-49EE-9460-78E26B5D87C4}" destId="{61FCB836-7AFE-4BAB-BBC6-EFA68F0732FC}" srcOrd="1" destOrd="0" presId="urn:microsoft.com/office/officeart/2005/8/layout/cycle2"/>
    <dgm:cxn modelId="{0CDB11BA-18E8-4B72-A122-8A5158D4BD0E}" type="presOf" srcId="{038B9F65-D1D4-46A3-B889-67C07569C990}" destId="{CE487F17-D6AC-44F0-BF1E-5411F88025E2}" srcOrd="0" destOrd="0" presId="urn:microsoft.com/office/officeart/2005/8/layout/cycle2"/>
    <dgm:cxn modelId="{C85E553E-EA78-4357-8C98-E33BA0DB644C}" type="presOf" srcId="{9C43FDE8-1365-4584-B329-4E7DBF448554}" destId="{8C03E707-2460-44B8-9A04-FFF4CEA6D238}" srcOrd="1" destOrd="0" presId="urn:microsoft.com/office/officeart/2005/8/layout/cycle2"/>
    <dgm:cxn modelId="{E412CA12-E674-4EE4-8217-8764D0D82DEB}" srcId="{6AAC9D5F-595A-4806-B793-8948027E1D8E}" destId="{0482ECCF-835B-4DF8-BE37-F7D2F84664FF}" srcOrd="0" destOrd="0" parTransId="{CEE04BF9-6E90-421F-9DD3-558EB372350F}" sibTransId="{5CCF14A7-27D2-41A2-B355-46A5BF7B6C4E}"/>
    <dgm:cxn modelId="{C5BBC87C-CC8B-4C4A-93F2-3F434BD68A3A}" type="presOf" srcId="{038B9F65-D1D4-46A3-B889-67C07569C990}" destId="{33272CD0-64FF-40F1-AF68-E938C49B5BF5}" srcOrd="1" destOrd="0" presId="urn:microsoft.com/office/officeart/2005/8/layout/cycle2"/>
    <dgm:cxn modelId="{B1C810A9-5B4B-4F31-8266-A0552D709D01}" type="presOf" srcId="{5F77127A-44C6-4A99-89BA-3FF9713865DE}" destId="{765F13AC-5A4E-45D8-8B93-1D25715D4DC9}" srcOrd="1" destOrd="0" presId="urn:microsoft.com/office/officeart/2005/8/layout/cycle2"/>
    <dgm:cxn modelId="{8198397E-C1A9-4AAB-AB4B-88EBEBDE5FF4}" srcId="{6AAC9D5F-595A-4806-B793-8948027E1D8E}" destId="{D8D73026-D0FA-4F84-B039-68B48D447E35}" srcOrd="3" destOrd="0" parTransId="{314027C4-42F0-4A40-A8D8-B52EC605913C}" sibTransId="{038B9F65-D1D4-46A3-B889-67C07569C990}"/>
    <dgm:cxn modelId="{80349391-DD8D-41D4-B48A-DAF0CD6C8D87}" srcId="{6AAC9D5F-595A-4806-B793-8948027E1D8E}" destId="{C220DC24-FEE2-4568-B3F4-CFF7F963F1DF}" srcOrd="2" destOrd="0" parTransId="{87725911-E810-4E5E-8760-72DE3BEFC621}" sibTransId="{9C43FDE8-1365-4584-B329-4E7DBF448554}"/>
    <dgm:cxn modelId="{3EE225E6-A561-4680-B74C-50006D1FA8DC}" type="presOf" srcId="{E9D7B115-F42A-49EE-9460-78E26B5D87C4}" destId="{3759BFFD-B6CD-4E83-94E8-C13993817762}" srcOrd="0" destOrd="0" presId="urn:microsoft.com/office/officeart/2005/8/layout/cycle2"/>
    <dgm:cxn modelId="{342A7692-322F-46EF-A4B0-65C61ED836E0}" srcId="{6AAC9D5F-595A-4806-B793-8948027E1D8E}" destId="{7EBB7DB4-BFE1-4929-BBC2-9C39A01B5B7C}" srcOrd="4" destOrd="0" parTransId="{26EDED32-1515-4E7C-8B24-BE4BBD0579CA}" sibTransId="{5F77127A-44C6-4A99-89BA-3FF9713865DE}"/>
    <dgm:cxn modelId="{860604E5-33C8-4D9E-B53F-AF8FB08C2F78}" type="presOf" srcId="{5CCF14A7-27D2-41A2-B355-46A5BF7B6C4E}" destId="{0B354CA8-C69C-4088-849B-0B27F28E5900}" srcOrd="1" destOrd="0" presId="urn:microsoft.com/office/officeart/2005/8/layout/cycle2"/>
    <dgm:cxn modelId="{948D57C2-445B-4CB8-A070-7FED2A35C6A9}" type="presOf" srcId="{5F77127A-44C6-4A99-89BA-3FF9713865DE}" destId="{3FF377AB-53A9-4A19-93B4-6A9574BFA5D8}" srcOrd="0" destOrd="0" presId="urn:microsoft.com/office/officeart/2005/8/layout/cycle2"/>
    <dgm:cxn modelId="{E064529E-BAE2-4584-984E-B7534935B9F6}" type="presOf" srcId="{D8D73026-D0FA-4F84-B039-68B48D447E35}" destId="{35EA2E5A-FFE2-4033-AD6F-05C5247604EF}" srcOrd="0" destOrd="0" presId="urn:microsoft.com/office/officeart/2005/8/layout/cycle2"/>
    <dgm:cxn modelId="{7A62657D-9BA3-4FA7-BD5D-6A1520205E0F}" type="presOf" srcId="{C220DC24-FEE2-4568-B3F4-CFF7F963F1DF}" destId="{1A248060-68F2-40A4-B851-1DD432D2CDF1}" srcOrd="0" destOrd="0" presId="urn:microsoft.com/office/officeart/2005/8/layout/cycle2"/>
    <dgm:cxn modelId="{168973FA-E710-4CC3-8AFF-292E32E39913}" type="presOf" srcId="{87C95515-2142-4C36-921E-0137341F339C}" destId="{9988ACC8-4612-4C75-A3E4-CF38E4309365}" srcOrd="0" destOrd="0" presId="urn:microsoft.com/office/officeart/2005/8/layout/cycle2"/>
    <dgm:cxn modelId="{2478A20A-2194-4AE6-90E5-A32364C8DE5B}" type="presParOf" srcId="{011D4F6B-F0E6-4C62-BA38-36CA21546903}" destId="{39970FDE-88B9-4D83-B46F-48FAF7AE66A5}" srcOrd="0" destOrd="0" presId="urn:microsoft.com/office/officeart/2005/8/layout/cycle2"/>
    <dgm:cxn modelId="{0637FF16-4F5B-41B7-85D3-4E0DA87D1F99}" type="presParOf" srcId="{011D4F6B-F0E6-4C62-BA38-36CA21546903}" destId="{A8095AE7-CE47-4C17-B654-7C3C29CC6FE0}" srcOrd="1" destOrd="0" presId="urn:microsoft.com/office/officeart/2005/8/layout/cycle2"/>
    <dgm:cxn modelId="{B43CD3C7-D60A-4783-A942-7EBFA592EB5F}" type="presParOf" srcId="{A8095AE7-CE47-4C17-B654-7C3C29CC6FE0}" destId="{0B354CA8-C69C-4088-849B-0B27F28E5900}" srcOrd="0" destOrd="0" presId="urn:microsoft.com/office/officeart/2005/8/layout/cycle2"/>
    <dgm:cxn modelId="{5F8C86BC-C7D7-4681-BC5E-9749332CCC1D}" type="presParOf" srcId="{011D4F6B-F0E6-4C62-BA38-36CA21546903}" destId="{9988ACC8-4612-4C75-A3E4-CF38E4309365}" srcOrd="2" destOrd="0" presId="urn:microsoft.com/office/officeart/2005/8/layout/cycle2"/>
    <dgm:cxn modelId="{A92BCB03-D2F9-4D0E-9DC6-338FD05C7A75}" type="presParOf" srcId="{011D4F6B-F0E6-4C62-BA38-36CA21546903}" destId="{3759BFFD-B6CD-4E83-94E8-C13993817762}" srcOrd="3" destOrd="0" presId="urn:microsoft.com/office/officeart/2005/8/layout/cycle2"/>
    <dgm:cxn modelId="{0CC63622-AA54-4AF6-99F3-55B52F48E477}" type="presParOf" srcId="{3759BFFD-B6CD-4E83-94E8-C13993817762}" destId="{61FCB836-7AFE-4BAB-BBC6-EFA68F0732FC}" srcOrd="0" destOrd="0" presId="urn:microsoft.com/office/officeart/2005/8/layout/cycle2"/>
    <dgm:cxn modelId="{AD2C6865-8D06-453E-9330-C2C2CDB3905E}" type="presParOf" srcId="{011D4F6B-F0E6-4C62-BA38-36CA21546903}" destId="{1A248060-68F2-40A4-B851-1DD432D2CDF1}" srcOrd="4" destOrd="0" presId="urn:microsoft.com/office/officeart/2005/8/layout/cycle2"/>
    <dgm:cxn modelId="{4CEE3D75-0D79-4951-A23D-CFC2FBDA0FE1}" type="presParOf" srcId="{011D4F6B-F0E6-4C62-BA38-36CA21546903}" destId="{781564E7-377E-450B-98DB-76B7784F6F1D}" srcOrd="5" destOrd="0" presId="urn:microsoft.com/office/officeart/2005/8/layout/cycle2"/>
    <dgm:cxn modelId="{EE209989-4F7A-40BE-A95D-66CEBBF06726}" type="presParOf" srcId="{781564E7-377E-450B-98DB-76B7784F6F1D}" destId="{8C03E707-2460-44B8-9A04-FFF4CEA6D238}" srcOrd="0" destOrd="0" presId="urn:microsoft.com/office/officeart/2005/8/layout/cycle2"/>
    <dgm:cxn modelId="{96895BFC-F88B-4F11-9A9E-7CECA9D17985}" type="presParOf" srcId="{011D4F6B-F0E6-4C62-BA38-36CA21546903}" destId="{35EA2E5A-FFE2-4033-AD6F-05C5247604EF}" srcOrd="6" destOrd="0" presId="urn:microsoft.com/office/officeart/2005/8/layout/cycle2"/>
    <dgm:cxn modelId="{ABC5B463-ABB3-48BC-896B-48397F3D5EFC}" type="presParOf" srcId="{011D4F6B-F0E6-4C62-BA38-36CA21546903}" destId="{CE487F17-D6AC-44F0-BF1E-5411F88025E2}" srcOrd="7" destOrd="0" presId="urn:microsoft.com/office/officeart/2005/8/layout/cycle2"/>
    <dgm:cxn modelId="{EB23B8E5-ACF8-43E2-A4A2-C3B7DAC9E9B9}" type="presParOf" srcId="{CE487F17-D6AC-44F0-BF1E-5411F88025E2}" destId="{33272CD0-64FF-40F1-AF68-E938C49B5BF5}" srcOrd="0" destOrd="0" presId="urn:microsoft.com/office/officeart/2005/8/layout/cycle2"/>
    <dgm:cxn modelId="{A989DA56-FB3D-417E-A18F-5D487BDF1172}" type="presParOf" srcId="{011D4F6B-F0E6-4C62-BA38-36CA21546903}" destId="{CFD8B7F3-00AC-4864-BBD0-AE197576A73E}" srcOrd="8" destOrd="0" presId="urn:microsoft.com/office/officeart/2005/8/layout/cycle2"/>
    <dgm:cxn modelId="{09C4598C-D485-44EA-9EBE-4BE0AE9814FA}" type="presParOf" srcId="{011D4F6B-F0E6-4C62-BA38-36CA21546903}" destId="{3FF377AB-53A9-4A19-93B4-6A9574BFA5D8}" srcOrd="9" destOrd="0" presId="urn:microsoft.com/office/officeart/2005/8/layout/cycle2"/>
    <dgm:cxn modelId="{78768E89-BF19-4CA7-8E54-FDD86C6498C0}" type="presParOf" srcId="{3FF377AB-53A9-4A19-93B4-6A9574BFA5D8}" destId="{765F13AC-5A4E-45D8-8B93-1D25715D4DC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2BEB8-31AA-4E7A-96B0-5E0311C5946C}">
      <dsp:nvSpPr>
        <dsp:cNvPr id="0" name=""/>
        <dsp:cNvSpPr/>
      </dsp:nvSpPr>
      <dsp:spPr>
        <a:xfrm>
          <a:off x="1656175" y="180016"/>
          <a:ext cx="5112593" cy="3456399"/>
        </a:xfrm>
        <a:prstGeom prst="swooshArrow">
          <a:avLst>
            <a:gd name="adj1" fmla="val 25000"/>
            <a:gd name="adj2" fmla="val 25000"/>
          </a:avLst>
        </a:prstGeom>
        <a:solidFill>
          <a:srgbClr val="0070C0"/>
        </a:solidFill>
        <a:ln>
          <a:noFill/>
        </a:ln>
        <a:effectLst/>
      </dsp:spPr>
      <dsp:style>
        <a:lnRef idx="0">
          <a:scrgbClr r="0" g="0" b="0"/>
        </a:lnRef>
        <a:fillRef idx="1">
          <a:scrgbClr r="0" g="0" b="0"/>
        </a:fillRef>
        <a:effectRef idx="0">
          <a:scrgbClr r="0" g="0" b="0"/>
        </a:effectRef>
        <a:fontRef idx="minor"/>
      </dsp:style>
    </dsp:sp>
    <dsp:sp modelId="{F798EC89-5287-4728-B970-7B2DAB72CBBA}">
      <dsp:nvSpPr>
        <dsp:cNvPr id="0" name=""/>
        <dsp:cNvSpPr/>
      </dsp:nvSpPr>
      <dsp:spPr>
        <a:xfrm>
          <a:off x="1719958" y="2702579"/>
          <a:ext cx="173740" cy="173740"/>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679DE4-FD61-4BFD-AC04-C40D1664CCE9}">
      <dsp:nvSpPr>
        <dsp:cNvPr id="0" name=""/>
        <dsp:cNvSpPr/>
      </dsp:nvSpPr>
      <dsp:spPr>
        <a:xfrm>
          <a:off x="1806828" y="2789449"/>
          <a:ext cx="1556985" cy="1206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062" tIns="0" rIns="0" bIns="0" numCol="1" spcCol="1270" anchor="t" anchorCtr="0">
          <a:noAutofit/>
        </a:bodyPr>
        <a:lstStyle/>
        <a:p>
          <a:pPr lvl="0" algn="ctr" defTabSz="800100">
            <a:lnSpc>
              <a:spcPct val="90000"/>
            </a:lnSpc>
            <a:spcBef>
              <a:spcPct val="0"/>
            </a:spcBef>
            <a:spcAft>
              <a:spcPct val="35000"/>
            </a:spcAft>
          </a:pPr>
          <a:r>
            <a:rPr lang="pt-BR" sz="1800" b="1" kern="1200" dirty="0" smtClean="0"/>
            <a:t>Pequeno porte</a:t>
          </a:r>
        </a:p>
        <a:p>
          <a:pPr lvl="0" algn="ctr" defTabSz="800100">
            <a:lnSpc>
              <a:spcPct val="90000"/>
            </a:lnSpc>
            <a:spcBef>
              <a:spcPct val="0"/>
            </a:spcBef>
            <a:spcAft>
              <a:spcPct val="35000"/>
            </a:spcAft>
          </a:pPr>
          <a:r>
            <a:rPr lang="pt-BR" sz="1800" kern="1200" dirty="0" smtClean="0"/>
            <a:t>*abaixo de </a:t>
          </a:r>
        </a:p>
        <a:p>
          <a:pPr lvl="0" algn="ctr" defTabSz="800100">
            <a:lnSpc>
              <a:spcPct val="90000"/>
            </a:lnSpc>
            <a:spcBef>
              <a:spcPct val="0"/>
            </a:spcBef>
            <a:spcAft>
              <a:spcPct val="35000"/>
            </a:spcAft>
          </a:pPr>
          <a:r>
            <a:rPr lang="pt-BR" sz="1800" kern="1200" dirty="0" smtClean="0"/>
            <a:t>R$ 100 milhões </a:t>
          </a:r>
          <a:endParaRPr lang="pt-BR" sz="1800" kern="1200" dirty="0"/>
        </a:p>
      </dsp:txBody>
      <dsp:txXfrm>
        <a:off x="1806828" y="2789449"/>
        <a:ext cx="1556985" cy="1206998"/>
      </dsp:txXfrm>
    </dsp:sp>
    <dsp:sp modelId="{6105A082-6860-4558-8367-9AD86C1EC244}">
      <dsp:nvSpPr>
        <dsp:cNvPr id="0" name=""/>
        <dsp:cNvSpPr/>
      </dsp:nvSpPr>
      <dsp:spPr>
        <a:xfrm>
          <a:off x="3253556" y="1567416"/>
          <a:ext cx="314070" cy="314070"/>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88939C-BD23-4046-AC11-DB7B5D357576}">
      <dsp:nvSpPr>
        <dsp:cNvPr id="0" name=""/>
        <dsp:cNvSpPr/>
      </dsp:nvSpPr>
      <dsp:spPr>
        <a:xfrm>
          <a:off x="3410591" y="1724451"/>
          <a:ext cx="1603762" cy="2271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9" tIns="0" rIns="0" bIns="0" numCol="1" spcCol="1270" anchor="t" anchorCtr="0">
          <a:noAutofit/>
        </a:bodyPr>
        <a:lstStyle/>
        <a:p>
          <a:pPr lvl="0" algn="ctr" defTabSz="800100">
            <a:lnSpc>
              <a:spcPct val="90000"/>
            </a:lnSpc>
            <a:spcBef>
              <a:spcPct val="0"/>
            </a:spcBef>
            <a:spcAft>
              <a:spcPct val="35000"/>
            </a:spcAft>
          </a:pPr>
          <a:r>
            <a:rPr lang="pt-BR" sz="1800" b="1" kern="1200" dirty="0" smtClean="0"/>
            <a:t>Médio porte </a:t>
          </a:r>
        </a:p>
        <a:p>
          <a:pPr lvl="0" algn="ctr" defTabSz="800100">
            <a:lnSpc>
              <a:spcPct val="90000"/>
            </a:lnSpc>
            <a:spcBef>
              <a:spcPct val="0"/>
            </a:spcBef>
            <a:spcAft>
              <a:spcPct val="35000"/>
            </a:spcAft>
          </a:pPr>
          <a:r>
            <a:rPr lang="pt-BR" sz="1800" kern="1200" dirty="0" smtClean="0"/>
            <a:t>*de R$ 100 a R$ 500 milhões</a:t>
          </a:r>
          <a:endParaRPr lang="pt-BR" sz="1800" kern="1200" dirty="0"/>
        </a:p>
      </dsp:txBody>
      <dsp:txXfrm>
        <a:off x="3410591" y="1724451"/>
        <a:ext cx="1603762" cy="2271996"/>
      </dsp:txXfrm>
    </dsp:sp>
    <dsp:sp modelId="{1A333AEC-A1C0-40F2-B1E5-E3D7D29146B1}">
      <dsp:nvSpPr>
        <dsp:cNvPr id="0" name=""/>
        <dsp:cNvSpPr/>
      </dsp:nvSpPr>
      <dsp:spPr>
        <a:xfrm>
          <a:off x="5097882" y="876629"/>
          <a:ext cx="434352" cy="434352"/>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9DB548-859F-41FF-91BF-766BA90EBECD}">
      <dsp:nvSpPr>
        <dsp:cNvPr id="0" name=""/>
        <dsp:cNvSpPr/>
      </dsp:nvSpPr>
      <dsp:spPr>
        <a:xfrm>
          <a:off x="5177087" y="1093805"/>
          <a:ext cx="1879705" cy="290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154" tIns="0" rIns="0" bIns="0" numCol="1" spcCol="1270" anchor="t" anchorCtr="0">
          <a:noAutofit/>
        </a:bodyPr>
        <a:lstStyle/>
        <a:p>
          <a:pPr lvl="0" algn="ctr" defTabSz="800100">
            <a:lnSpc>
              <a:spcPct val="90000"/>
            </a:lnSpc>
            <a:spcBef>
              <a:spcPct val="0"/>
            </a:spcBef>
            <a:spcAft>
              <a:spcPct val="35000"/>
            </a:spcAft>
          </a:pPr>
          <a:r>
            <a:rPr lang="pt-BR" sz="1800" b="1" kern="1200" dirty="0" smtClean="0"/>
            <a:t>Grande Porte</a:t>
          </a:r>
        </a:p>
        <a:p>
          <a:pPr lvl="0" algn="ctr" defTabSz="800100">
            <a:lnSpc>
              <a:spcPct val="90000"/>
            </a:lnSpc>
            <a:spcBef>
              <a:spcPct val="0"/>
            </a:spcBef>
            <a:spcAft>
              <a:spcPct val="35000"/>
            </a:spcAft>
          </a:pPr>
          <a:r>
            <a:rPr lang="pt-BR" sz="1800" kern="1200" dirty="0" smtClean="0"/>
            <a:t>*acima de R$ 500 milhões</a:t>
          </a:r>
          <a:endParaRPr lang="pt-BR" sz="1800" kern="1200" dirty="0"/>
        </a:p>
      </dsp:txBody>
      <dsp:txXfrm>
        <a:off x="5177087" y="1093805"/>
        <a:ext cx="1879705" cy="29026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70FDE-88B9-4D83-B46F-48FAF7AE66A5}">
      <dsp:nvSpPr>
        <dsp:cNvPr id="0" name=""/>
        <dsp:cNvSpPr/>
      </dsp:nvSpPr>
      <dsp:spPr>
        <a:xfrm>
          <a:off x="3757166" y="784"/>
          <a:ext cx="1629667" cy="1629667"/>
        </a:xfrm>
        <a:prstGeom prst="ellipse">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pt-BR" sz="1800" b="1" u="none" kern="1200" dirty="0" smtClean="0"/>
            <a:t>1º LUGAR MARICÁ </a:t>
          </a:r>
          <a:r>
            <a:rPr lang="pt-BR" sz="1800" b="1" i="0" u="none" kern="1200" dirty="0" smtClean="0"/>
            <a:t>20,76%</a:t>
          </a:r>
          <a:endParaRPr lang="pt-BR" sz="1800" b="1" kern="1200" dirty="0" smtClean="0"/>
        </a:p>
      </dsp:txBody>
      <dsp:txXfrm>
        <a:off x="3995825" y="239443"/>
        <a:ext cx="1152349" cy="1152349"/>
      </dsp:txXfrm>
    </dsp:sp>
    <dsp:sp modelId="{A8095AE7-CE47-4C17-B654-7C3C29CC6FE0}">
      <dsp:nvSpPr>
        <dsp:cNvPr id="0" name=""/>
        <dsp:cNvSpPr/>
      </dsp:nvSpPr>
      <dsp:spPr>
        <a:xfrm rot="2160000">
          <a:off x="5335636" y="1253268"/>
          <a:ext cx="434500" cy="55001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p>
      </dsp:txBody>
      <dsp:txXfrm>
        <a:off x="5348083" y="1324961"/>
        <a:ext cx="304150" cy="330008"/>
      </dsp:txXfrm>
    </dsp:sp>
    <dsp:sp modelId="{9988ACC8-4612-4C75-A3E4-CF38E4309365}">
      <dsp:nvSpPr>
        <dsp:cNvPr id="0" name=""/>
        <dsp:cNvSpPr/>
      </dsp:nvSpPr>
      <dsp:spPr>
        <a:xfrm>
          <a:off x="5738836" y="1440553"/>
          <a:ext cx="1629667" cy="1629667"/>
        </a:xfrm>
        <a:prstGeom prst="ellipse">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pt-BR" sz="1700" b="1" u="none" kern="1200" dirty="0" smtClean="0"/>
            <a:t>2º LUGAR DUQUE DE CAXIAS </a:t>
          </a:r>
          <a:r>
            <a:rPr lang="pt-BR" sz="1700" b="1" i="0" u="none" kern="1200" dirty="0" smtClean="0"/>
            <a:t>16,20%</a:t>
          </a:r>
          <a:endParaRPr lang="pt-BR" sz="1700" b="1" u="none" kern="1200" dirty="0"/>
        </a:p>
      </dsp:txBody>
      <dsp:txXfrm>
        <a:off x="5977495" y="1679212"/>
        <a:ext cx="1152349" cy="1152349"/>
      </dsp:txXfrm>
    </dsp:sp>
    <dsp:sp modelId="{3759BFFD-B6CD-4E83-94E8-C13993817762}">
      <dsp:nvSpPr>
        <dsp:cNvPr id="0" name=""/>
        <dsp:cNvSpPr/>
      </dsp:nvSpPr>
      <dsp:spPr>
        <a:xfrm rot="6480000">
          <a:off x="5961755" y="3133482"/>
          <a:ext cx="434500" cy="55001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p>
      </dsp:txBody>
      <dsp:txXfrm rot="10800000">
        <a:off x="6047070" y="3181499"/>
        <a:ext cx="304150" cy="330008"/>
      </dsp:txXfrm>
    </dsp:sp>
    <dsp:sp modelId="{1A248060-68F2-40A4-B851-1DD432D2CDF1}">
      <dsp:nvSpPr>
        <dsp:cNvPr id="0" name=""/>
        <dsp:cNvSpPr/>
      </dsp:nvSpPr>
      <dsp:spPr>
        <a:xfrm>
          <a:off x="4981906" y="3770147"/>
          <a:ext cx="1629667" cy="1629667"/>
        </a:xfrm>
        <a:prstGeom prst="ellipse">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777875" rtl="0">
            <a:lnSpc>
              <a:spcPct val="90000"/>
            </a:lnSpc>
            <a:spcBef>
              <a:spcPct val="0"/>
            </a:spcBef>
            <a:spcAft>
              <a:spcPct val="35000"/>
            </a:spcAft>
          </a:pPr>
          <a:r>
            <a:rPr lang="pt-BR" sz="1750" b="1" u="none" kern="1200" dirty="0" smtClean="0"/>
            <a:t>3º LUGAR ITABORAÍ </a:t>
          </a:r>
          <a:r>
            <a:rPr lang="pt-BR" sz="1750" b="1" i="0" u="none" kern="1200" dirty="0" smtClean="0"/>
            <a:t>8,81%</a:t>
          </a:r>
          <a:endParaRPr lang="pt-BR" sz="1800" b="1" u="none" kern="1200" dirty="0"/>
        </a:p>
      </dsp:txBody>
      <dsp:txXfrm>
        <a:off x="5220565" y="4008806"/>
        <a:ext cx="1152349" cy="1152349"/>
      </dsp:txXfrm>
    </dsp:sp>
    <dsp:sp modelId="{781564E7-377E-450B-98DB-76B7784F6F1D}">
      <dsp:nvSpPr>
        <dsp:cNvPr id="0" name=""/>
        <dsp:cNvSpPr/>
      </dsp:nvSpPr>
      <dsp:spPr>
        <a:xfrm rot="10800000">
          <a:off x="4367046" y="4309974"/>
          <a:ext cx="434500" cy="55001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p>
      </dsp:txBody>
      <dsp:txXfrm rot="10800000">
        <a:off x="4497396" y="4419976"/>
        <a:ext cx="304150" cy="330008"/>
      </dsp:txXfrm>
    </dsp:sp>
    <dsp:sp modelId="{35EA2E5A-FFE2-4033-AD6F-05C5247604EF}">
      <dsp:nvSpPr>
        <dsp:cNvPr id="0" name=""/>
        <dsp:cNvSpPr/>
      </dsp:nvSpPr>
      <dsp:spPr>
        <a:xfrm>
          <a:off x="2532426" y="3770147"/>
          <a:ext cx="1629667" cy="1629667"/>
        </a:xfrm>
        <a:prstGeom prst="ellipse">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pt-BR" sz="1800" b="1" u="none" kern="1200" dirty="0" smtClean="0"/>
            <a:t>4º LUGAR ITAGUAÍ </a:t>
          </a:r>
          <a:r>
            <a:rPr lang="pt-BR" sz="1800" b="1" i="0" u="none" kern="1200" dirty="0" smtClean="0"/>
            <a:t>3,56%</a:t>
          </a:r>
          <a:endParaRPr lang="pt-BR" sz="1800" b="1" u="none" kern="1200" dirty="0"/>
        </a:p>
      </dsp:txBody>
      <dsp:txXfrm>
        <a:off x="2771085" y="4008806"/>
        <a:ext cx="1152349" cy="1152349"/>
      </dsp:txXfrm>
    </dsp:sp>
    <dsp:sp modelId="{CE487F17-D6AC-44F0-BF1E-5411F88025E2}">
      <dsp:nvSpPr>
        <dsp:cNvPr id="0" name=""/>
        <dsp:cNvSpPr/>
      </dsp:nvSpPr>
      <dsp:spPr>
        <a:xfrm rot="15120000">
          <a:off x="2755344" y="3156872"/>
          <a:ext cx="434500" cy="55001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p>
      </dsp:txBody>
      <dsp:txXfrm rot="10800000">
        <a:off x="2840659" y="3328859"/>
        <a:ext cx="304150" cy="330008"/>
      </dsp:txXfrm>
    </dsp:sp>
    <dsp:sp modelId="{CFD8B7F3-00AC-4864-BBD0-AE197576A73E}">
      <dsp:nvSpPr>
        <dsp:cNvPr id="0" name=""/>
        <dsp:cNvSpPr/>
      </dsp:nvSpPr>
      <dsp:spPr>
        <a:xfrm>
          <a:off x="1775495" y="1440553"/>
          <a:ext cx="1629667" cy="1629667"/>
        </a:xfrm>
        <a:prstGeom prst="ellipse">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pt-BR" sz="1800" b="1" u="none" kern="1200" dirty="0" smtClean="0"/>
            <a:t>5º LUGAR RIO DAS OSTRAS </a:t>
          </a:r>
          <a:r>
            <a:rPr lang="pt-BR" sz="1800" b="1" i="0" u="none" kern="1200" dirty="0" smtClean="0"/>
            <a:t>2,46%</a:t>
          </a:r>
          <a:endParaRPr lang="pt-BR" sz="1800" b="1" u="none" kern="1200" dirty="0"/>
        </a:p>
      </dsp:txBody>
      <dsp:txXfrm>
        <a:off x="2014154" y="1679212"/>
        <a:ext cx="1152349" cy="1152349"/>
      </dsp:txXfrm>
    </dsp:sp>
    <dsp:sp modelId="{3FF377AB-53A9-4A19-93B4-6A9574BFA5D8}">
      <dsp:nvSpPr>
        <dsp:cNvPr id="0" name=""/>
        <dsp:cNvSpPr/>
      </dsp:nvSpPr>
      <dsp:spPr>
        <a:xfrm rot="19440000">
          <a:off x="3353965" y="1267724"/>
          <a:ext cx="434500" cy="55001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p>
      </dsp:txBody>
      <dsp:txXfrm>
        <a:off x="3366412" y="1416035"/>
        <a:ext cx="304150" cy="3300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70FDE-88B9-4D83-B46F-48FAF7AE66A5}">
      <dsp:nvSpPr>
        <dsp:cNvPr id="0" name=""/>
        <dsp:cNvSpPr/>
      </dsp:nvSpPr>
      <dsp:spPr>
        <a:xfrm>
          <a:off x="3757166" y="784"/>
          <a:ext cx="1629667" cy="1629667"/>
        </a:xfrm>
        <a:prstGeom prst="ellipse">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pt-BR" sz="1800" b="1" u="none" kern="1200" dirty="0" smtClean="0"/>
            <a:t>1º LUGAR </a:t>
          </a:r>
          <a:r>
            <a:rPr lang="pt-BR" sz="1600" b="1" u="none" kern="1200" dirty="0" smtClean="0"/>
            <a:t>SEROPÉDICA </a:t>
          </a:r>
          <a:r>
            <a:rPr lang="pt-BR" sz="1600" b="1" i="0" u="none" kern="1200" dirty="0" smtClean="0"/>
            <a:t>15,73%</a:t>
          </a:r>
          <a:endParaRPr lang="pt-BR" sz="1600" b="1" kern="1200" dirty="0" smtClean="0"/>
        </a:p>
      </dsp:txBody>
      <dsp:txXfrm>
        <a:off x="3995825" y="239443"/>
        <a:ext cx="1152349" cy="1152349"/>
      </dsp:txXfrm>
    </dsp:sp>
    <dsp:sp modelId="{A8095AE7-CE47-4C17-B654-7C3C29CC6FE0}">
      <dsp:nvSpPr>
        <dsp:cNvPr id="0" name=""/>
        <dsp:cNvSpPr/>
      </dsp:nvSpPr>
      <dsp:spPr>
        <a:xfrm rot="2160000">
          <a:off x="5335636" y="1253268"/>
          <a:ext cx="434500" cy="55001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p>
      </dsp:txBody>
      <dsp:txXfrm>
        <a:off x="5348083" y="1324961"/>
        <a:ext cx="304150" cy="330008"/>
      </dsp:txXfrm>
    </dsp:sp>
    <dsp:sp modelId="{9988ACC8-4612-4C75-A3E4-CF38E4309365}">
      <dsp:nvSpPr>
        <dsp:cNvPr id="0" name=""/>
        <dsp:cNvSpPr/>
      </dsp:nvSpPr>
      <dsp:spPr>
        <a:xfrm>
          <a:off x="5738836" y="1440553"/>
          <a:ext cx="1629667" cy="1629667"/>
        </a:xfrm>
        <a:prstGeom prst="ellipse">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pt-BR" sz="1700" b="1" u="none" kern="1200" dirty="0" smtClean="0"/>
            <a:t>2º LUGAR TRÊS RIOS </a:t>
          </a:r>
          <a:r>
            <a:rPr lang="pt-BR" sz="1700" b="1" i="0" u="none" kern="1200" dirty="0" smtClean="0"/>
            <a:t>13,98%</a:t>
          </a:r>
          <a:endParaRPr lang="pt-BR" sz="1700" b="1" u="none" kern="1200" dirty="0"/>
        </a:p>
      </dsp:txBody>
      <dsp:txXfrm>
        <a:off x="5977495" y="1679212"/>
        <a:ext cx="1152349" cy="1152349"/>
      </dsp:txXfrm>
    </dsp:sp>
    <dsp:sp modelId="{3759BFFD-B6CD-4E83-94E8-C13993817762}">
      <dsp:nvSpPr>
        <dsp:cNvPr id="0" name=""/>
        <dsp:cNvSpPr/>
      </dsp:nvSpPr>
      <dsp:spPr>
        <a:xfrm rot="6480000">
          <a:off x="5961755" y="3133482"/>
          <a:ext cx="434500" cy="55001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p>
      </dsp:txBody>
      <dsp:txXfrm rot="10800000">
        <a:off x="6047070" y="3181499"/>
        <a:ext cx="304150" cy="330008"/>
      </dsp:txXfrm>
    </dsp:sp>
    <dsp:sp modelId="{1A248060-68F2-40A4-B851-1DD432D2CDF1}">
      <dsp:nvSpPr>
        <dsp:cNvPr id="0" name=""/>
        <dsp:cNvSpPr/>
      </dsp:nvSpPr>
      <dsp:spPr>
        <a:xfrm>
          <a:off x="4981906" y="3770147"/>
          <a:ext cx="1629667" cy="1629667"/>
        </a:xfrm>
        <a:prstGeom prst="ellipse">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777875" rtl="0">
            <a:lnSpc>
              <a:spcPct val="90000"/>
            </a:lnSpc>
            <a:spcBef>
              <a:spcPct val="0"/>
            </a:spcBef>
            <a:spcAft>
              <a:spcPct val="35000"/>
            </a:spcAft>
          </a:pPr>
          <a:r>
            <a:rPr lang="pt-BR" sz="1750" b="1" u="none" kern="1200" dirty="0" smtClean="0"/>
            <a:t>3º LUGAR NOVA FRIBURGO </a:t>
          </a:r>
          <a:r>
            <a:rPr lang="pt-BR" sz="1750" b="1" i="0" u="none" kern="1200" dirty="0" smtClean="0"/>
            <a:t>11,88%</a:t>
          </a:r>
          <a:endParaRPr lang="pt-BR" sz="1800" b="1" u="none" kern="1200" dirty="0"/>
        </a:p>
      </dsp:txBody>
      <dsp:txXfrm>
        <a:off x="5220565" y="4008806"/>
        <a:ext cx="1152349" cy="1152349"/>
      </dsp:txXfrm>
    </dsp:sp>
    <dsp:sp modelId="{781564E7-377E-450B-98DB-76B7784F6F1D}">
      <dsp:nvSpPr>
        <dsp:cNvPr id="0" name=""/>
        <dsp:cNvSpPr/>
      </dsp:nvSpPr>
      <dsp:spPr>
        <a:xfrm rot="10800000">
          <a:off x="4367046" y="4309974"/>
          <a:ext cx="434500" cy="55001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p>
      </dsp:txBody>
      <dsp:txXfrm rot="10800000">
        <a:off x="4497396" y="4419976"/>
        <a:ext cx="304150" cy="330008"/>
      </dsp:txXfrm>
    </dsp:sp>
    <dsp:sp modelId="{35EA2E5A-FFE2-4033-AD6F-05C5247604EF}">
      <dsp:nvSpPr>
        <dsp:cNvPr id="0" name=""/>
        <dsp:cNvSpPr/>
      </dsp:nvSpPr>
      <dsp:spPr>
        <a:xfrm>
          <a:off x="2532426" y="3770147"/>
          <a:ext cx="1629667" cy="1629667"/>
        </a:xfrm>
        <a:prstGeom prst="ellipse">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pt-BR" sz="1800" b="1" u="none" kern="1200" dirty="0" smtClean="0"/>
            <a:t>4º LUGAR </a:t>
          </a:r>
          <a:r>
            <a:rPr lang="pt-BR" sz="1700" b="1" u="none" kern="1200" dirty="0" smtClean="0"/>
            <a:t>CACHOEIRA DE MACACU </a:t>
          </a:r>
          <a:r>
            <a:rPr lang="pt-BR" sz="1700" b="1" i="0" u="none" kern="1200" dirty="0" smtClean="0"/>
            <a:t>11,87%</a:t>
          </a:r>
          <a:endParaRPr lang="pt-BR" sz="1700" b="1" u="none" kern="1200" dirty="0"/>
        </a:p>
      </dsp:txBody>
      <dsp:txXfrm>
        <a:off x="2771085" y="4008806"/>
        <a:ext cx="1152349" cy="1152349"/>
      </dsp:txXfrm>
    </dsp:sp>
    <dsp:sp modelId="{CE487F17-D6AC-44F0-BF1E-5411F88025E2}">
      <dsp:nvSpPr>
        <dsp:cNvPr id="0" name=""/>
        <dsp:cNvSpPr/>
      </dsp:nvSpPr>
      <dsp:spPr>
        <a:xfrm rot="15120000">
          <a:off x="2755344" y="3156872"/>
          <a:ext cx="434500" cy="55001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p>
      </dsp:txBody>
      <dsp:txXfrm rot="10800000">
        <a:off x="2840659" y="3328859"/>
        <a:ext cx="304150" cy="330008"/>
      </dsp:txXfrm>
    </dsp:sp>
    <dsp:sp modelId="{CFD8B7F3-00AC-4864-BBD0-AE197576A73E}">
      <dsp:nvSpPr>
        <dsp:cNvPr id="0" name=""/>
        <dsp:cNvSpPr/>
      </dsp:nvSpPr>
      <dsp:spPr>
        <a:xfrm>
          <a:off x="1775495" y="1440553"/>
          <a:ext cx="1629667" cy="1629667"/>
        </a:xfrm>
        <a:prstGeom prst="ellipse">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pt-BR" sz="1800" b="1" u="none" kern="1200" dirty="0" smtClean="0"/>
            <a:t>5º LUGAR NILÓPOLIS </a:t>
          </a:r>
          <a:r>
            <a:rPr lang="pt-BR" sz="1800" b="1" i="0" u="none" kern="1200" dirty="0" smtClean="0"/>
            <a:t>9,27%</a:t>
          </a:r>
          <a:endParaRPr lang="pt-BR" sz="1800" b="1" u="none" kern="1200" dirty="0"/>
        </a:p>
      </dsp:txBody>
      <dsp:txXfrm>
        <a:off x="2014154" y="1679212"/>
        <a:ext cx="1152349" cy="1152349"/>
      </dsp:txXfrm>
    </dsp:sp>
    <dsp:sp modelId="{3FF377AB-53A9-4A19-93B4-6A9574BFA5D8}">
      <dsp:nvSpPr>
        <dsp:cNvPr id="0" name=""/>
        <dsp:cNvSpPr/>
      </dsp:nvSpPr>
      <dsp:spPr>
        <a:xfrm rot="19440000">
          <a:off x="3353965" y="1267724"/>
          <a:ext cx="434500" cy="55001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p>
      </dsp:txBody>
      <dsp:txXfrm>
        <a:off x="3366412" y="1416035"/>
        <a:ext cx="304150" cy="3300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70FDE-88B9-4D83-B46F-48FAF7AE66A5}">
      <dsp:nvSpPr>
        <dsp:cNvPr id="0" name=""/>
        <dsp:cNvSpPr/>
      </dsp:nvSpPr>
      <dsp:spPr>
        <a:xfrm>
          <a:off x="3757166" y="0"/>
          <a:ext cx="1629667" cy="1629667"/>
        </a:xfrm>
        <a:prstGeom prst="ellipse">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pt-BR" sz="1800" b="1" u="none" kern="1200" dirty="0" smtClean="0"/>
            <a:t>1º LUGAR </a:t>
          </a:r>
          <a:r>
            <a:rPr lang="pt-BR" sz="1300" b="1" u="none" kern="1200" dirty="0" smtClean="0"/>
            <a:t>COMENDADOR LEVY GASPARIAN </a:t>
          </a:r>
          <a:r>
            <a:rPr lang="pt-BR" sz="1700" b="1" u="none" kern="1200" dirty="0" smtClean="0"/>
            <a:t>68,86%</a:t>
          </a:r>
          <a:endParaRPr lang="pt-BR" sz="1700" b="1" kern="1200" dirty="0" smtClean="0"/>
        </a:p>
      </dsp:txBody>
      <dsp:txXfrm>
        <a:off x="3995825" y="238659"/>
        <a:ext cx="1152349" cy="1152349"/>
      </dsp:txXfrm>
    </dsp:sp>
    <dsp:sp modelId="{A8095AE7-CE47-4C17-B654-7C3C29CC6FE0}">
      <dsp:nvSpPr>
        <dsp:cNvPr id="0" name=""/>
        <dsp:cNvSpPr/>
      </dsp:nvSpPr>
      <dsp:spPr>
        <a:xfrm rot="2160891">
          <a:off x="5335510" y="1252869"/>
          <a:ext cx="434744" cy="55001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p>
      </dsp:txBody>
      <dsp:txXfrm>
        <a:off x="5347974" y="1324527"/>
        <a:ext cx="304321" cy="330008"/>
      </dsp:txXfrm>
    </dsp:sp>
    <dsp:sp modelId="{9988ACC8-4612-4C75-A3E4-CF38E4309365}">
      <dsp:nvSpPr>
        <dsp:cNvPr id="0" name=""/>
        <dsp:cNvSpPr/>
      </dsp:nvSpPr>
      <dsp:spPr>
        <a:xfrm>
          <a:off x="5738836" y="1440553"/>
          <a:ext cx="1629667" cy="1629667"/>
        </a:xfrm>
        <a:prstGeom prst="ellipse">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pt-BR" sz="1700" b="1" u="none" kern="1200" dirty="0" smtClean="0"/>
            <a:t>2º LUGAR BOM JARDIM 9,48%</a:t>
          </a:r>
          <a:endParaRPr lang="pt-BR" sz="1700" b="1" u="none" kern="1200" dirty="0"/>
        </a:p>
      </dsp:txBody>
      <dsp:txXfrm>
        <a:off x="5977495" y="1679212"/>
        <a:ext cx="1152349" cy="1152349"/>
      </dsp:txXfrm>
    </dsp:sp>
    <dsp:sp modelId="{3759BFFD-B6CD-4E83-94E8-C13993817762}">
      <dsp:nvSpPr>
        <dsp:cNvPr id="0" name=""/>
        <dsp:cNvSpPr/>
      </dsp:nvSpPr>
      <dsp:spPr>
        <a:xfrm rot="6480000">
          <a:off x="5961755" y="3133482"/>
          <a:ext cx="434500" cy="55001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p>
      </dsp:txBody>
      <dsp:txXfrm rot="10800000">
        <a:off x="6047070" y="3181499"/>
        <a:ext cx="304150" cy="330008"/>
      </dsp:txXfrm>
    </dsp:sp>
    <dsp:sp modelId="{1A248060-68F2-40A4-B851-1DD432D2CDF1}">
      <dsp:nvSpPr>
        <dsp:cNvPr id="0" name=""/>
        <dsp:cNvSpPr/>
      </dsp:nvSpPr>
      <dsp:spPr>
        <a:xfrm>
          <a:off x="4981906" y="3770147"/>
          <a:ext cx="1629667" cy="1629667"/>
        </a:xfrm>
        <a:prstGeom prst="ellipse">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777875" rtl="0">
            <a:lnSpc>
              <a:spcPct val="90000"/>
            </a:lnSpc>
            <a:spcBef>
              <a:spcPct val="0"/>
            </a:spcBef>
            <a:spcAft>
              <a:spcPct val="35000"/>
            </a:spcAft>
          </a:pPr>
          <a:r>
            <a:rPr lang="pt-BR" sz="1750" b="1" u="none" kern="1200" dirty="0" smtClean="0"/>
            <a:t>3º LUGAR TANGUÁ 7,61%</a:t>
          </a:r>
          <a:endParaRPr lang="pt-BR" sz="1800" b="1" u="none" kern="1200" dirty="0"/>
        </a:p>
      </dsp:txBody>
      <dsp:txXfrm>
        <a:off x="5220565" y="4008806"/>
        <a:ext cx="1152349" cy="1152349"/>
      </dsp:txXfrm>
    </dsp:sp>
    <dsp:sp modelId="{781564E7-377E-450B-98DB-76B7784F6F1D}">
      <dsp:nvSpPr>
        <dsp:cNvPr id="0" name=""/>
        <dsp:cNvSpPr/>
      </dsp:nvSpPr>
      <dsp:spPr>
        <a:xfrm rot="10800000">
          <a:off x="4367046" y="4309974"/>
          <a:ext cx="434500" cy="55001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p>
      </dsp:txBody>
      <dsp:txXfrm rot="10800000">
        <a:off x="4497396" y="4419976"/>
        <a:ext cx="304150" cy="330008"/>
      </dsp:txXfrm>
    </dsp:sp>
    <dsp:sp modelId="{35EA2E5A-FFE2-4033-AD6F-05C5247604EF}">
      <dsp:nvSpPr>
        <dsp:cNvPr id="0" name=""/>
        <dsp:cNvSpPr/>
      </dsp:nvSpPr>
      <dsp:spPr>
        <a:xfrm>
          <a:off x="2532426" y="3770147"/>
          <a:ext cx="1629667" cy="1629667"/>
        </a:xfrm>
        <a:prstGeom prst="ellipse">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pt-BR" sz="1800" b="1" u="none" kern="1200" dirty="0" smtClean="0"/>
            <a:t>4º LUGAR </a:t>
          </a:r>
          <a:r>
            <a:rPr lang="pt-BR" sz="1500" b="1" u="none" kern="1200" dirty="0" smtClean="0"/>
            <a:t>ENGENHEIRO PAULO DE FRONTIN 6,11%</a:t>
          </a:r>
          <a:endParaRPr lang="pt-BR" sz="1500" b="1" u="none" kern="1200" dirty="0"/>
        </a:p>
      </dsp:txBody>
      <dsp:txXfrm>
        <a:off x="2771085" y="4008806"/>
        <a:ext cx="1152349" cy="1152349"/>
      </dsp:txXfrm>
    </dsp:sp>
    <dsp:sp modelId="{CE487F17-D6AC-44F0-BF1E-5411F88025E2}">
      <dsp:nvSpPr>
        <dsp:cNvPr id="0" name=""/>
        <dsp:cNvSpPr/>
      </dsp:nvSpPr>
      <dsp:spPr>
        <a:xfrm rot="15120000">
          <a:off x="2755344" y="3156872"/>
          <a:ext cx="434500" cy="55001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p>
      </dsp:txBody>
      <dsp:txXfrm rot="10800000">
        <a:off x="2840659" y="3328859"/>
        <a:ext cx="304150" cy="330008"/>
      </dsp:txXfrm>
    </dsp:sp>
    <dsp:sp modelId="{CFD8B7F3-00AC-4864-BBD0-AE197576A73E}">
      <dsp:nvSpPr>
        <dsp:cNvPr id="0" name=""/>
        <dsp:cNvSpPr/>
      </dsp:nvSpPr>
      <dsp:spPr>
        <a:xfrm>
          <a:off x="1775495" y="1440553"/>
          <a:ext cx="1629667" cy="1629667"/>
        </a:xfrm>
        <a:prstGeom prst="ellipse">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pt-BR" sz="1800" b="1" u="none" kern="1200" dirty="0" smtClean="0"/>
            <a:t>5º LUGAR CARMO 5,63%</a:t>
          </a:r>
          <a:endParaRPr lang="pt-BR" sz="1800" b="1" u="none" kern="1200" dirty="0"/>
        </a:p>
      </dsp:txBody>
      <dsp:txXfrm>
        <a:off x="2014154" y="1679212"/>
        <a:ext cx="1152349" cy="1152349"/>
      </dsp:txXfrm>
    </dsp:sp>
    <dsp:sp modelId="{3FF377AB-53A9-4A19-93B4-6A9574BFA5D8}">
      <dsp:nvSpPr>
        <dsp:cNvPr id="0" name=""/>
        <dsp:cNvSpPr/>
      </dsp:nvSpPr>
      <dsp:spPr>
        <a:xfrm rot="19439109">
          <a:off x="3353839" y="1267338"/>
          <a:ext cx="434744" cy="55001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p>
      </dsp:txBody>
      <dsp:txXfrm>
        <a:off x="3366303" y="1415684"/>
        <a:ext cx="304321" cy="3300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70FDE-88B9-4D83-B46F-48FAF7AE66A5}">
      <dsp:nvSpPr>
        <dsp:cNvPr id="0" name=""/>
        <dsp:cNvSpPr/>
      </dsp:nvSpPr>
      <dsp:spPr>
        <a:xfrm>
          <a:off x="3757166" y="784"/>
          <a:ext cx="1629667" cy="1629667"/>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pt-BR" sz="1800" b="1" u="none" kern="1200" dirty="0" smtClean="0"/>
            <a:t>1º LUGAR</a:t>
          </a:r>
        </a:p>
        <a:p>
          <a:pPr lvl="0" algn="ctr" defTabSz="800100" rtl="0">
            <a:lnSpc>
              <a:spcPct val="90000"/>
            </a:lnSpc>
            <a:spcBef>
              <a:spcPct val="0"/>
            </a:spcBef>
            <a:spcAft>
              <a:spcPct val="35000"/>
            </a:spcAft>
          </a:pPr>
          <a:r>
            <a:rPr lang="pt-BR" sz="1700" b="1" u="none" kern="1200" dirty="0" smtClean="0"/>
            <a:t>PETRÓPOLIS</a:t>
          </a:r>
          <a:r>
            <a:rPr lang="pt-BR" sz="1800" b="1" u="none" kern="1200" dirty="0" smtClean="0"/>
            <a:t> 0,00%</a:t>
          </a:r>
          <a:endParaRPr lang="pt-BR" sz="1800" b="1" kern="1200" dirty="0" smtClean="0"/>
        </a:p>
      </dsp:txBody>
      <dsp:txXfrm>
        <a:off x="3995825" y="239443"/>
        <a:ext cx="1152349" cy="1152349"/>
      </dsp:txXfrm>
    </dsp:sp>
    <dsp:sp modelId="{A8095AE7-CE47-4C17-B654-7C3C29CC6FE0}">
      <dsp:nvSpPr>
        <dsp:cNvPr id="0" name=""/>
        <dsp:cNvSpPr/>
      </dsp:nvSpPr>
      <dsp:spPr>
        <a:xfrm rot="2160000">
          <a:off x="5335636" y="1228473"/>
          <a:ext cx="434500" cy="55001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solidFill>
              <a:srgbClr val="0070C0"/>
            </a:solidFill>
          </a:endParaRPr>
        </a:p>
      </dsp:txBody>
      <dsp:txXfrm>
        <a:off x="5348083" y="1300166"/>
        <a:ext cx="304150" cy="330008"/>
      </dsp:txXfrm>
    </dsp:sp>
    <dsp:sp modelId="{9988ACC8-4612-4C75-A3E4-CF38E4309365}">
      <dsp:nvSpPr>
        <dsp:cNvPr id="0" name=""/>
        <dsp:cNvSpPr/>
      </dsp:nvSpPr>
      <dsp:spPr>
        <a:xfrm>
          <a:off x="5738836" y="1440553"/>
          <a:ext cx="1629667" cy="1629667"/>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pt-BR" sz="1700" b="1" u="none" kern="1200" dirty="0" smtClean="0"/>
            <a:t>2º LUGAR </a:t>
          </a:r>
          <a:r>
            <a:rPr lang="pt-BR" sz="1600" b="1" u="none" kern="1200" dirty="0" smtClean="0"/>
            <a:t>CAMPOS DOS GOYTACAZES</a:t>
          </a:r>
          <a:r>
            <a:rPr lang="pt-BR" sz="1700" b="1" i="0" u="none" kern="1200" dirty="0" smtClean="0"/>
            <a:t>0,02%</a:t>
          </a:r>
          <a:endParaRPr lang="pt-BR" sz="1700" b="1" u="none" kern="1200" dirty="0"/>
        </a:p>
      </dsp:txBody>
      <dsp:txXfrm>
        <a:off x="5977495" y="1679212"/>
        <a:ext cx="1152349" cy="1152349"/>
      </dsp:txXfrm>
    </dsp:sp>
    <dsp:sp modelId="{3759BFFD-B6CD-4E83-94E8-C13993817762}">
      <dsp:nvSpPr>
        <dsp:cNvPr id="0" name=""/>
        <dsp:cNvSpPr/>
      </dsp:nvSpPr>
      <dsp:spPr>
        <a:xfrm rot="6480000">
          <a:off x="5961755" y="3108687"/>
          <a:ext cx="434500" cy="55001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solidFill>
              <a:srgbClr val="0070C0"/>
            </a:solidFill>
          </a:endParaRPr>
        </a:p>
      </dsp:txBody>
      <dsp:txXfrm rot="10800000">
        <a:off x="6047070" y="3156704"/>
        <a:ext cx="304150" cy="330008"/>
      </dsp:txXfrm>
    </dsp:sp>
    <dsp:sp modelId="{1A248060-68F2-40A4-B851-1DD432D2CDF1}">
      <dsp:nvSpPr>
        <dsp:cNvPr id="0" name=""/>
        <dsp:cNvSpPr/>
      </dsp:nvSpPr>
      <dsp:spPr>
        <a:xfrm>
          <a:off x="4981906" y="3770147"/>
          <a:ext cx="1629667" cy="1629667"/>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777875" rtl="0">
            <a:lnSpc>
              <a:spcPct val="90000"/>
            </a:lnSpc>
            <a:spcBef>
              <a:spcPct val="0"/>
            </a:spcBef>
            <a:spcAft>
              <a:spcPct val="35000"/>
            </a:spcAft>
          </a:pPr>
          <a:r>
            <a:rPr lang="pt-BR" sz="1750" b="1" u="none" kern="1200" dirty="0" smtClean="0"/>
            <a:t>3º LUGAR MACAÉ </a:t>
          </a:r>
          <a:r>
            <a:rPr lang="pt-BR" sz="1750" b="1" i="0" u="none" kern="1200" dirty="0" smtClean="0"/>
            <a:t>0,14%</a:t>
          </a:r>
          <a:endParaRPr lang="pt-BR" sz="1800" b="1" u="none" kern="1200" dirty="0"/>
        </a:p>
      </dsp:txBody>
      <dsp:txXfrm>
        <a:off x="5220565" y="4008806"/>
        <a:ext cx="1152349" cy="1152349"/>
      </dsp:txXfrm>
    </dsp:sp>
    <dsp:sp modelId="{781564E7-377E-450B-98DB-76B7784F6F1D}">
      <dsp:nvSpPr>
        <dsp:cNvPr id="0" name=""/>
        <dsp:cNvSpPr/>
      </dsp:nvSpPr>
      <dsp:spPr>
        <a:xfrm rot="10800000">
          <a:off x="4367046" y="4285180"/>
          <a:ext cx="434500" cy="55001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solidFill>
              <a:srgbClr val="0070C0"/>
            </a:solidFill>
          </a:endParaRPr>
        </a:p>
      </dsp:txBody>
      <dsp:txXfrm rot="10800000">
        <a:off x="4497396" y="4395182"/>
        <a:ext cx="304150" cy="330008"/>
      </dsp:txXfrm>
    </dsp:sp>
    <dsp:sp modelId="{35EA2E5A-FFE2-4033-AD6F-05C5247604EF}">
      <dsp:nvSpPr>
        <dsp:cNvPr id="0" name=""/>
        <dsp:cNvSpPr/>
      </dsp:nvSpPr>
      <dsp:spPr>
        <a:xfrm>
          <a:off x="2532426" y="3770147"/>
          <a:ext cx="1629667" cy="1629667"/>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pt-BR" sz="1800" b="1" u="none" kern="1200" dirty="0" smtClean="0"/>
            <a:t>4º LUGAR ANGRA DOS REIS 0,33</a:t>
          </a:r>
          <a:r>
            <a:rPr lang="pt-BR" sz="1800" b="1" i="0" u="none" kern="1200" dirty="0" smtClean="0"/>
            <a:t>%</a:t>
          </a:r>
          <a:endParaRPr lang="pt-BR" sz="1800" b="1" u="none" kern="1200" dirty="0"/>
        </a:p>
      </dsp:txBody>
      <dsp:txXfrm>
        <a:off x="2771085" y="4008806"/>
        <a:ext cx="1152349" cy="1152349"/>
      </dsp:txXfrm>
    </dsp:sp>
    <dsp:sp modelId="{CE487F17-D6AC-44F0-BF1E-5411F88025E2}">
      <dsp:nvSpPr>
        <dsp:cNvPr id="0" name=""/>
        <dsp:cNvSpPr/>
      </dsp:nvSpPr>
      <dsp:spPr>
        <a:xfrm rot="15120000">
          <a:off x="2755344" y="3156872"/>
          <a:ext cx="434500" cy="55001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solidFill>
              <a:srgbClr val="0070C0"/>
            </a:solidFill>
          </a:endParaRPr>
        </a:p>
      </dsp:txBody>
      <dsp:txXfrm rot="10800000">
        <a:off x="2840659" y="3328859"/>
        <a:ext cx="304150" cy="330008"/>
      </dsp:txXfrm>
    </dsp:sp>
    <dsp:sp modelId="{CFD8B7F3-00AC-4864-BBD0-AE197576A73E}">
      <dsp:nvSpPr>
        <dsp:cNvPr id="0" name=""/>
        <dsp:cNvSpPr/>
      </dsp:nvSpPr>
      <dsp:spPr>
        <a:xfrm>
          <a:off x="1775495" y="1440553"/>
          <a:ext cx="1629667" cy="1629667"/>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pt-BR" sz="1800" b="1" u="none" kern="1200" dirty="0" smtClean="0"/>
            <a:t>5º LUGAR VOLTA REDONDA </a:t>
          </a:r>
          <a:r>
            <a:rPr lang="pt-BR" sz="1800" b="1" i="0" u="none" kern="1200" dirty="0" smtClean="0"/>
            <a:t>0,55%</a:t>
          </a:r>
          <a:endParaRPr lang="pt-BR" sz="1800" b="1" u="none" kern="1200" dirty="0"/>
        </a:p>
      </dsp:txBody>
      <dsp:txXfrm>
        <a:off x="2014154" y="1679212"/>
        <a:ext cx="1152349" cy="1152349"/>
      </dsp:txXfrm>
    </dsp:sp>
    <dsp:sp modelId="{3FF377AB-53A9-4A19-93B4-6A9574BFA5D8}">
      <dsp:nvSpPr>
        <dsp:cNvPr id="0" name=""/>
        <dsp:cNvSpPr/>
      </dsp:nvSpPr>
      <dsp:spPr>
        <a:xfrm rot="19440000">
          <a:off x="3353965" y="1267724"/>
          <a:ext cx="434500" cy="55001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solidFill>
              <a:srgbClr val="0070C0"/>
            </a:solidFill>
          </a:endParaRPr>
        </a:p>
      </dsp:txBody>
      <dsp:txXfrm>
        <a:off x="3366412" y="1416035"/>
        <a:ext cx="304150" cy="3300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70FDE-88B9-4D83-B46F-48FAF7AE66A5}">
      <dsp:nvSpPr>
        <dsp:cNvPr id="0" name=""/>
        <dsp:cNvSpPr/>
      </dsp:nvSpPr>
      <dsp:spPr>
        <a:xfrm>
          <a:off x="3757166" y="784"/>
          <a:ext cx="1629667" cy="1629667"/>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pt-BR" sz="1800" b="1" u="none" kern="1200" dirty="0" smtClean="0"/>
            <a:t>1º LUGAR</a:t>
          </a:r>
        </a:p>
        <a:p>
          <a:pPr lvl="0" algn="ctr" defTabSz="800100" rtl="0">
            <a:lnSpc>
              <a:spcPct val="90000"/>
            </a:lnSpc>
            <a:spcBef>
              <a:spcPct val="0"/>
            </a:spcBef>
            <a:spcAft>
              <a:spcPct val="35000"/>
            </a:spcAft>
          </a:pPr>
          <a:r>
            <a:rPr lang="pt-BR" sz="1700" b="1" u="none" kern="1200" dirty="0" smtClean="0"/>
            <a:t>PARACAMBI</a:t>
          </a:r>
          <a:r>
            <a:rPr lang="pt-BR" sz="1800" b="1" u="none" kern="1200" dirty="0" smtClean="0"/>
            <a:t> 0,01%</a:t>
          </a:r>
          <a:endParaRPr lang="pt-BR" sz="1800" b="1" kern="1200" dirty="0" smtClean="0"/>
        </a:p>
      </dsp:txBody>
      <dsp:txXfrm>
        <a:off x="3995825" y="239443"/>
        <a:ext cx="1152349" cy="1152349"/>
      </dsp:txXfrm>
    </dsp:sp>
    <dsp:sp modelId="{A8095AE7-CE47-4C17-B654-7C3C29CC6FE0}">
      <dsp:nvSpPr>
        <dsp:cNvPr id="0" name=""/>
        <dsp:cNvSpPr/>
      </dsp:nvSpPr>
      <dsp:spPr>
        <a:xfrm rot="2160000">
          <a:off x="5335636" y="1253268"/>
          <a:ext cx="434500" cy="55001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p>
      </dsp:txBody>
      <dsp:txXfrm>
        <a:off x="5348083" y="1324961"/>
        <a:ext cx="304150" cy="330008"/>
      </dsp:txXfrm>
    </dsp:sp>
    <dsp:sp modelId="{9988ACC8-4612-4C75-A3E4-CF38E4309365}">
      <dsp:nvSpPr>
        <dsp:cNvPr id="0" name=""/>
        <dsp:cNvSpPr/>
      </dsp:nvSpPr>
      <dsp:spPr>
        <a:xfrm>
          <a:off x="5738836" y="1440553"/>
          <a:ext cx="1629667" cy="1629667"/>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pt-BR" sz="1700" b="1" u="none" kern="1200" dirty="0" smtClean="0"/>
            <a:t>2º LUGAR SANTO ANTÔNIO DE PÁDUA </a:t>
          </a:r>
          <a:r>
            <a:rPr lang="pt-BR" sz="1700" b="1" i="0" u="none" kern="1200" dirty="0" smtClean="0"/>
            <a:t>0,02%</a:t>
          </a:r>
          <a:endParaRPr lang="pt-BR" sz="1700" b="1" u="none" kern="1200" dirty="0"/>
        </a:p>
      </dsp:txBody>
      <dsp:txXfrm>
        <a:off x="5977495" y="1679212"/>
        <a:ext cx="1152349" cy="1152349"/>
      </dsp:txXfrm>
    </dsp:sp>
    <dsp:sp modelId="{3759BFFD-B6CD-4E83-94E8-C13993817762}">
      <dsp:nvSpPr>
        <dsp:cNvPr id="0" name=""/>
        <dsp:cNvSpPr/>
      </dsp:nvSpPr>
      <dsp:spPr>
        <a:xfrm rot="6480000">
          <a:off x="5961755" y="3133482"/>
          <a:ext cx="434500" cy="55001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p>
      </dsp:txBody>
      <dsp:txXfrm rot="10800000">
        <a:off x="6047070" y="3181499"/>
        <a:ext cx="304150" cy="330008"/>
      </dsp:txXfrm>
    </dsp:sp>
    <dsp:sp modelId="{1A248060-68F2-40A4-B851-1DD432D2CDF1}">
      <dsp:nvSpPr>
        <dsp:cNvPr id="0" name=""/>
        <dsp:cNvSpPr/>
      </dsp:nvSpPr>
      <dsp:spPr>
        <a:xfrm>
          <a:off x="4981906" y="3770147"/>
          <a:ext cx="1629667" cy="1629667"/>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777875" rtl="0">
            <a:lnSpc>
              <a:spcPct val="90000"/>
            </a:lnSpc>
            <a:spcBef>
              <a:spcPct val="0"/>
            </a:spcBef>
            <a:spcAft>
              <a:spcPct val="35000"/>
            </a:spcAft>
          </a:pPr>
          <a:r>
            <a:rPr lang="pt-BR" sz="1750" b="1" u="none" kern="1200" dirty="0" smtClean="0"/>
            <a:t>3º LUGAR </a:t>
          </a:r>
          <a:r>
            <a:rPr lang="pt-BR" sz="1500" b="1" u="none" kern="1200" dirty="0" smtClean="0"/>
            <a:t>TERESÓPOLIS</a:t>
          </a:r>
          <a:r>
            <a:rPr lang="pt-BR" sz="1750" b="1" u="none" kern="1200" dirty="0" smtClean="0"/>
            <a:t> </a:t>
          </a:r>
          <a:r>
            <a:rPr lang="pt-BR" sz="1750" b="1" i="0" u="none" kern="1200" dirty="0" smtClean="0"/>
            <a:t>0,02%</a:t>
          </a:r>
          <a:endParaRPr lang="pt-BR" sz="1800" b="1" u="none" kern="1200" dirty="0"/>
        </a:p>
      </dsp:txBody>
      <dsp:txXfrm>
        <a:off x="5220565" y="4008806"/>
        <a:ext cx="1152349" cy="1152349"/>
      </dsp:txXfrm>
    </dsp:sp>
    <dsp:sp modelId="{781564E7-377E-450B-98DB-76B7784F6F1D}">
      <dsp:nvSpPr>
        <dsp:cNvPr id="0" name=""/>
        <dsp:cNvSpPr/>
      </dsp:nvSpPr>
      <dsp:spPr>
        <a:xfrm rot="10800000">
          <a:off x="4367046" y="4309974"/>
          <a:ext cx="434500" cy="55001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p>
      </dsp:txBody>
      <dsp:txXfrm rot="10800000">
        <a:off x="4497396" y="4419976"/>
        <a:ext cx="304150" cy="330008"/>
      </dsp:txXfrm>
    </dsp:sp>
    <dsp:sp modelId="{35EA2E5A-FFE2-4033-AD6F-05C5247604EF}">
      <dsp:nvSpPr>
        <dsp:cNvPr id="0" name=""/>
        <dsp:cNvSpPr/>
      </dsp:nvSpPr>
      <dsp:spPr>
        <a:xfrm>
          <a:off x="2532426" y="3770147"/>
          <a:ext cx="1629667" cy="1629667"/>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pt-BR" sz="1800" b="1" u="none" kern="1200" dirty="0" smtClean="0"/>
            <a:t>4º LUGAR ARRAIAL DO CABO 0,04</a:t>
          </a:r>
          <a:r>
            <a:rPr lang="pt-BR" sz="1800" b="1" i="0" u="none" kern="1200" dirty="0" smtClean="0"/>
            <a:t>%</a:t>
          </a:r>
          <a:endParaRPr lang="pt-BR" sz="1800" b="1" u="none" kern="1200" dirty="0"/>
        </a:p>
      </dsp:txBody>
      <dsp:txXfrm>
        <a:off x="2771085" y="4008806"/>
        <a:ext cx="1152349" cy="1152349"/>
      </dsp:txXfrm>
    </dsp:sp>
    <dsp:sp modelId="{CE487F17-D6AC-44F0-BF1E-5411F88025E2}">
      <dsp:nvSpPr>
        <dsp:cNvPr id="0" name=""/>
        <dsp:cNvSpPr/>
      </dsp:nvSpPr>
      <dsp:spPr>
        <a:xfrm rot="15120000">
          <a:off x="2755344" y="3156872"/>
          <a:ext cx="434500" cy="55001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p>
      </dsp:txBody>
      <dsp:txXfrm rot="10800000">
        <a:off x="2840659" y="3328859"/>
        <a:ext cx="304150" cy="330008"/>
      </dsp:txXfrm>
    </dsp:sp>
    <dsp:sp modelId="{CFD8B7F3-00AC-4864-BBD0-AE197576A73E}">
      <dsp:nvSpPr>
        <dsp:cNvPr id="0" name=""/>
        <dsp:cNvSpPr/>
      </dsp:nvSpPr>
      <dsp:spPr>
        <a:xfrm>
          <a:off x="1775495" y="1440553"/>
          <a:ext cx="1629667" cy="1629667"/>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pt-BR" sz="1800" b="1" u="none" kern="1200" dirty="0" smtClean="0"/>
            <a:t>5º LUGAR PARAÍBA DO SUL </a:t>
          </a:r>
          <a:r>
            <a:rPr lang="pt-BR" sz="1800" b="1" i="0" u="none" kern="1200" dirty="0" smtClean="0"/>
            <a:t>0,05%</a:t>
          </a:r>
          <a:endParaRPr lang="pt-BR" sz="1800" b="1" u="none" kern="1200" dirty="0"/>
        </a:p>
      </dsp:txBody>
      <dsp:txXfrm>
        <a:off x="2014154" y="1679212"/>
        <a:ext cx="1152349" cy="1152349"/>
      </dsp:txXfrm>
    </dsp:sp>
    <dsp:sp modelId="{3FF377AB-53A9-4A19-93B4-6A9574BFA5D8}">
      <dsp:nvSpPr>
        <dsp:cNvPr id="0" name=""/>
        <dsp:cNvSpPr/>
      </dsp:nvSpPr>
      <dsp:spPr>
        <a:xfrm rot="19440000">
          <a:off x="3353965" y="1267724"/>
          <a:ext cx="434500" cy="55001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p>
      </dsp:txBody>
      <dsp:txXfrm>
        <a:off x="3366412" y="1416035"/>
        <a:ext cx="304150" cy="3300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70FDE-88B9-4D83-B46F-48FAF7AE66A5}">
      <dsp:nvSpPr>
        <dsp:cNvPr id="0" name=""/>
        <dsp:cNvSpPr/>
      </dsp:nvSpPr>
      <dsp:spPr>
        <a:xfrm>
          <a:off x="3757166" y="784"/>
          <a:ext cx="1629667" cy="1629667"/>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pt-BR" sz="1800" b="1" u="none" kern="1200" dirty="0" smtClean="0"/>
            <a:t>1º LUGAR</a:t>
          </a:r>
        </a:p>
        <a:p>
          <a:pPr lvl="0" algn="ctr" defTabSz="800100" rtl="0">
            <a:lnSpc>
              <a:spcPct val="90000"/>
            </a:lnSpc>
            <a:spcBef>
              <a:spcPct val="0"/>
            </a:spcBef>
            <a:spcAft>
              <a:spcPct val="35000"/>
            </a:spcAft>
          </a:pPr>
          <a:r>
            <a:rPr lang="pt-BR" sz="1700" b="1" u="none" kern="1200" dirty="0" smtClean="0"/>
            <a:t>IGUABA GRANDE </a:t>
          </a:r>
          <a:r>
            <a:rPr lang="pt-BR" sz="1800" b="1" u="none" kern="1200" dirty="0" smtClean="0"/>
            <a:t>0,00%</a:t>
          </a:r>
          <a:endParaRPr lang="pt-BR" sz="1800" b="1" kern="1200" dirty="0" smtClean="0"/>
        </a:p>
      </dsp:txBody>
      <dsp:txXfrm>
        <a:off x="3995825" y="239443"/>
        <a:ext cx="1152349" cy="1152349"/>
      </dsp:txXfrm>
    </dsp:sp>
    <dsp:sp modelId="{A8095AE7-CE47-4C17-B654-7C3C29CC6FE0}">
      <dsp:nvSpPr>
        <dsp:cNvPr id="0" name=""/>
        <dsp:cNvSpPr/>
      </dsp:nvSpPr>
      <dsp:spPr>
        <a:xfrm rot="2160000">
          <a:off x="5335636" y="1253268"/>
          <a:ext cx="434500" cy="55001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p>
      </dsp:txBody>
      <dsp:txXfrm>
        <a:off x="5348083" y="1324961"/>
        <a:ext cx="304150" cy="330008"/>
      </dsp:txXfrm>
    </dsp:sp>
    <dsp:sp modelId="{9988ACC8-4612-4C75-A3E4-CF38E4309365}">
      <dsp:nvSpPr>
        <dsp:cNvPr id="0" name=""/>
        <dsp:cNvSpPr/>
      </dsp:nvSpPr>
      <dsp:spPr>
        <a:xfrm>
          <a:off x="5738836" y="1440553"/>
          <a:ext cx="1629667" cy="1629667"/>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pt-BR" sz="1700" b="1" u="none" kern="1200" dirty="0" smtClean="0"/>
            <a:t>2º LUGAR MIRACEMA </a:t>
          </a:r>
          <a:r>
            <a:rPr lang="pt-BR" sz="1700" b="1" i="0" u="none" kern="1200" dirty="0" smtClean="0"/>
            <a:t>0,03%</a:t>
          </a:r>
          <a:endParaRPr lang="pt-BR" sz="1700" b="1" u="none" kern="1200" dirty="0"/>
        </a:p>
      </dsp:txBody>
      <dsp:txXfrm>
        <a:off x="5977495" y="1679212"/>
        <a:ext cx="1152349" cy="1152349"/>
      </dsp:txXfrm>
    </dsp:sp>
    <dsp:sp modelId="{3759BFFD-B6CD-4E83-94E8-C13993817762}">
      <dsp:nvSpPr>
        <dsp:cNvPr id="0" name=""/>
        <dsp:cNvSpPr/>
      </dsp:nvSpPr>
      <dsp:spPr>
        <a:xfrm rot="6480000">
          <a:off x="5961755" y="3133482"/>
          <a:ext cx="434500" cy="55001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p>
      </dsp:txBody>
      <dsp:txXfrm rot="10800000">
        <a:off x="6047070" y="3181499"/>
        <a:ext cx="304150" cy="330008"/>
      </dsp:txXfrm>
    </dsp:sp>
    <dsp:sp modelId="{1A248060-68F2-40A4-B851-1DD432D2CDF1}">
      <dsp:nvSpPr>
        <dsp:cNvPr id="0" name=""/>
        <dsp:cNvSpPr/>
      </dsp:nvSpPr>
      <dsp:spPr>
        <a:xfrm>
          <a:off x="4981906" y="3770147"/>
          <a:ext cx="1629667" cy="1629667"/>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777875" rtl="0">
            <a:lnSpc>
              <a:spcPct val="90000"/>
            </a:lnSpc>
            <a:spcBef>
              <a:spcPct val="0"/>
            </a:spcBef>
            <a:spcAft>
              <a:spcPct val="35000"/>
            </a:spcAft>
          </a:pPr>
          <a:r>
            <a:rPr lang="pt-BR" sz="1750" b="1" u="none" kern="1200" dirty="0" smtClean="0"/>
            <a:t>3º LUGAR </a:t>
          </a:r>
          <a:r>
            <a:rPr lang="pt-BR" sz="1500" b="1" u="none" kern="1200" dirty="0" smtClean="0"/>
            <a:t>MIGUEL PEREIRA </a:t>
          </a:r>
          <a:r>
            <a:rPr lang="pt-BR" sz="1750" b="1" i="0" u="none" kern="1200" dirty="0" smtClean="0"/>
            <a:t>0,04%</a:t>
          </a:r>
          <a:endParaRPr lang="pt-BR" sz="1800" b="1" u="none" kern="1200" dirty="0"/>
        </a:p>
      </dsp:txBody>
      <dsp:txXfrm>
        <a:off x="5220565" y="4008806"/>
        <a:ext cx="1152349" cy="1152349"/>
      </dsp:txXfrm>
    </dsp:sp>
    <dsp:sp modelId="{781564E7-377E-450B-98DB-76B7784F6F1D}">
      <dsp:nvSpPr>
        <dsp:cNvPr id="0" name=""/>
        <dsp:cNvSpPr/>
      </dsp:nvSpPr>
      <dsp:spPr>
        <a:xfrm rot="10800000">
          <a:off x="4367046" y="4309974"/>
          <a:ext cx="434500" cy="55001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p>
      </dsp:txBody>
      <dsp:txXfrm rot="10800000">
        <a:off x="4497396" y="4419976"/>
        <a:ext cx="304150" cy="330008"/>
      </dsp:txXfrm>
    </dsp:sp>
    <dsp:sp modelId="{35EA2E5A-FFE2-4033-AD6F-05C5247604EF}">
      <dsp:nvSpPr>
        <dsp:cNvPr id="0" name=""/>
        <dsp:cNvSpPr/>
      </dsp:nvSpPr>
      <dsp:spPr>
        <a:xfrm>
          <a:off x="2532426" y="3770147"/>
          <a:ext cx="1629667" cy="1629667"/>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pt-BR" sz="1800" b="1" u="none" kern="1200" dirty="0" smtClean="0"/>
            <a:t>4º LUGAR CORDEIRO0,05</a:t>
          </a:r>
          <a:r>
            <a:rPr lang="pt-BR" sz="1800" b="1" i="0" u="none" kern="1200" dirty="0" smtClean="0"/>
            <a:t>%</a:t>
          </a:r>
          <a:endParaRPr lang="pt-BR" sz="1800" b="1" u="none" kern="1200" dirty="0"/>
        </a:p>
      </dsp:txBody>
      <dsp:txXfrm>
        <a:off x="2771085" y="4008806"/>
        <a:ext cx="1152349" cy="1152349"/>
      </dsp:txXfrm>
    </dsp:sp>
    <dsp:sp modelId="{CE487F17-D6AC-44F0-BF1E-5411F88025E2}">
      <dsp:nvSpPr>
        <dsp:cNvPr id="0" name=""/>
        <dsp:cNvSpPr/>
      </dsp:nvSpPr>
      <dsp:spPr>
        <a:xfrm rot="15120000">
          <a:off x="2755344" y="3156872"/>
          <a:ext cx="434500" cy="55001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p>
      </dsp:txBody>
      <dsp:txXfrm rot="10800000">
        <a:off x="2840659" y="3328859"/>
        <a:ext cx="304150" cy="330008"/>
      </dsp:txXfrm>
    </dsp:sp>
    <dsp:sp modelId="{CFD8B7F3-00AC-4864-BBD0-AE197576A73E}">
      <dsp:nvSpPr>
        <dsp:cNvPr id="0" name=""/>
        <dsp:cNvSpPr/>
      </dsp:nvSpPr>
      <dsp:spPr>
        <a:xfrm>
          <a:off x="1775495" y="1440553"/>
          <a:ext cx="1629667" cy="1629667"/>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pt-BR" sz="1800" b="1" u="none" kern="1200" dirty="0" smtClean="0"/>
            <a:t>5º LUGAR </a:t>
          </a:r>
          <a:r>
            <a:rPr lang="pt-BR" sz="1600" b="1" u="none" kern="1200" dirty="0" smtClean="0"/>
            <a:t>NATIVIDADE</a:t>
          </a:r>
          <a:r>
            <a:rPr lang="pt-BR" sz="1800" b="1" u="none" kern="1200" dirty="0" smtClean="0"/>
            <a:t> </a:t>
          </a:r>
          <a:r>
            <a:rPr lang="pt-BR" sz="1800" b="1" i="0" u="none" kern="1200" dirty="0" smtClean="0"/>
            <a:t>0,07%</a:t>
          </a:r>
          <a:endParaRPr lang="pt-BR" sz="1800" b="1" u="none" kern="1200" dirty="0"/>
        </a:p>
      </dsp:txBody>
      <dsp:txXfrm>
        <a:off x="2014154" y="1679212"/>
        <a:ext cx="1152349" cy="1152349"/>
      </dsp:txXfrm>
    </dsp:sp>
    <dsp:sp modelId="{3FF377AB-53A9-4A19-93B4-6A9574BFA5D8}">
      <dsp:nvSpPr>
        <dsp:cNvPr id="0" name=""/>
        <dsp:cNvSpPr/>
      </dsp:nvSpPr>
      <dsp:spPr>
        <a:xfrm rot="19440000">
          <a:off x="3353965" y="1267724"/>
          <a:ext cx="434500" cy="550012"/>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pt-BR" sz="2300" kern="1200"/>
        </a:p>
      </dsp:txBody>
      <dsp:txXfrm>
        <a:off x="3366412" y="1416035"/>
        <a:ext cx="304150" cy="33000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3 Marcador de fecha"/>
          <p:cNvSpPr>
            <a:spLocks noGrp="1"/>
          </p:cNvSpPr>
          <p:nvPr>
            <p:ph type="dt" sz="half" idx="10"/>
          </p:nvPr>
        </p:nvSpPr>
        <p:spPr/>
        <p:txBody>
          <a:bodyPr/>
          <a:lstStyle/>
          <a:p>
            <a:fld id="{39E91C3F-2703-426D-AA7C-675FFC4322C9}" type="datetimeFigureOut">
              <a:rPr lang="pt-BR" smtClean="0"/>
              <a:pPr/>
              <a:t>31/10/2017</a:t>
            </a:fld>
            <a:endParaRPr lang="pt-BR"/>
          </a:p>
        </p:txBody>
      </p:sp>
      <p:sp>
        <p:nvSpPr>
          <p:cNvPr id="5" name="4 Marcador de pie de página"/>
          <p:cNvSpPr>
            <a:spLocks noGrp="1"/>
          </p:cNvSpPr>
          <p:nvPr>
            <p:ph type="ftr" sz="quarter" idx="11"/>
          </p:nvPr>
        </p:nvSpPr>
        <p:spPr/>
        <p:txBody>
          <a:bodyPr/>
          <a:lstStyle/>
          <a:p>
            <a:endParaRPr lang="pt-BR"/>
          </a:p>
        </p:txBody>
      </p:sp>
      <p:sp>
        <p:nvSpPr>
          <p:cNvPr id="6" name="5 Marcador de número de diapositiva"/>
          <p:cNvSpPr>
            <a:spLocks noGrp="1"/>
          </p:cNvSpPr>
          <p:nvPr>
            <p:ph type="sldNum" sz="quarter" idx="12"/>
          </p:nvPr>
        </p:nvSpPr>
        <p:spPr/>
        <p:txBody>
          <a:bodyPr/>
          <a:lstStyle/>
          <a:p>
            <a:fld id="{042418DC-86E1-42AF-B75A-720E871B94E6}"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pt-BR" smtClean="0"/>
              <a:t>Clique para editar o título mestre</a:t>
            </a:r>
            <a:endParaRPr lang="pt-BR"/>
          </a:p>
        </p:txBody>
      </p:sp>
      <p:sp>
        <p:nvSpPr>
          <p:cNvPr id="3" name="2 Marcador de texto vertical"/>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3 Marcador de fecha"/>
          <p:cNvSpPr>
            <a:spLocks noGrp="1"/>
          </p:cNvSpPr>
          <p:nvPr>
            <p:ph type="dt" sz="half" idx="10"/>
          </p:nvPr>
        </p:nvSpPr>
        <p:spPr/>
        <p:txBody>
          <a:bodyPr/>
          <a:lstStyle/>
          <a:p>
            <a:fld id="{39E91C3F-2703-426D-AA7C-675FFC4322C9}" type="datetimeFigureOut">
              <a:rPr lang="pt-BR" smtClean="0"/>
              <a:pPr/>
              <a:t>31/10/2017</a:t>
            </a:fld>
            <a:endParaRPr lang="pt-BR"/>
          </a:p>
        </p:txBody>
      </p:sp>
      <p:sp>
        <p:nvSpPr>
          <p:cNvPr id="5" name="4 Marcador de pie de página"/>
          <p:cNvSpPr>
            <a:spLocks noGrp="1"/>
          </p:cNvSpPr>
          <p:nvPr>
            <p:ph type="ftr" sz="quarter" idx="11"/>
          </p:nvPr>
        </p:nvSpPr>
        <p:spPr/>
        <p:txBody>
          <a:bodyPr/>
          <a:lstStyle/>
          <a:p>
            <a:endParaRPr lang="pt-BR"/>
          </a:p>
        </p:txBody>
      </p:sp>
      <p:sp>
        <p:nvSpPr>
          <p:cNvPr id="6" name="5 Marcador de número de diapositiva"/>
          <p:cNvSpPr>
            <a:spLocks noGrp="1"/>
          </p:cNvSpPr>
          <p:nvPr>
            <p:ph type="sldNum" sz="quarter" idx="12"/>
          </p:nvPr>
        </p:nvSpPr>
        <p:spPr/>
        <p:txBody>
          <a:bodyPr/>
          <a:lstStyle/>
          <a:p>
            <a:fld id="{042418DC-86E1-42AF-B75A-720E871B94E6}"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3 Marcador de fecha"/>
          <p:cNvSpPr>
            <a:spLocks noGrp="1"/>
          </p:cNvSpPr>
          <p:nvPr>
            <p:ph type="dt" sz="half" idx="10"/>
          </p:nvPr>
        </p:nvSpPr>
        <p:spPr/>
        <p:txBody>
          <a:bodyPr/>
          <a:lstStyle/>
          <a:p>
            <a:fld id="{39E91C3F-2703-426D-AA7C-675FFC4322C9}" type="datetimeFigureOut">
              <a:rPr lang="pt-BR" smtClean="0"/>
              <a:pPr/>
              <a:t>31/10/2017</a:t>
            </a:fld>
            <a:endParaRPr lang="pt-BR"/>
          </a:p>
        </p:txBody>
      </p:sp>
      <p:sp>
        <p:nvSpPr>
          <p:cNvPr id="5" name="4 Marcador de pie de página"/>
          <p:cNvSpPr>
            <a:spLocks noGrp="1"/>
          </p:cNvSpPr>
          <p:nvPr>
            <p:ph type="ftr" sz="quarter" idx="11"/>
          </p:nvPr>
        </p:nvSpPr>
        <p:spPr/>
        <p:txBody>
          <a:bodyPr/>
          <a:lstStyle/>
          <a:p>
            <a:endParaRPr lang="pt-BR"/>
          </a:p>
        </p:txBody>
      </p:sp>
      <p:sp>
        <p:nvSpPr>
          <p:cNvPr id="6" name="5 Marcador de número de diapositiva"/>
          <p:cNvSpPr>
            <a:spLocks noGrp="1"/>
          </p:cNvSpPr>
          <p:nvPr>
            <p:ph type="sldNum" sz="quarter" idx="12"/>
          </p:nvPr>
        </p:nvSpPr>
        <p:spPr/>
        <p:txBody>
          <a:bodyPr/>
          <a:lstStyle/>
          <a:p>
            <a:fld id="{042418DC-86E1-42AF-B75A-720E871B94E6}"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42910" y="274638"/>
            <a:ext cx="8043890" cy="939784"/>
          </a:xfrm>
        </p:spPr>
        <p:txBody>
          <a:bodyPr>
            <a:noAutofit/>
          </a:bodyPr>
          <a:lstStyle>
            <a:lvl1pPr>
              <a:defRPr sz="3500" b="1">
                <a:latin typeface="Eras Medium ITC" pitchFamily="34" charset="0"/>
              </a:defRPr>
            </a:lvl1pPr>
          </a:lstStyle>
          <a:p>
            <a:r>
              <a:rPr lang="pt-BR" smtClean="0"/>
              <a:t>Clique para editar o título mestre</a:t>
            </a:r>
            <a:endParaRPr lang="pt-BR" dirty="0"/>
          </a:p>
        </p:txBody>
      </p:sp>
      <p:sp>
        <p:nvSpPr>
          <p:cNvPr id="3" name="2 Marcador de contenido"/>
          <p:cNvSpPr>
            <a:spLocks noGrp="1"/>
          </p:cNvSpPr>
          <p:nvPr>
            <p:ph idx="1"/>
          </p:nvPr>
        </p:nvSpPr>
        <p:spPr/>
        <p:txBody>
          <a:bodyPr/>
          <a:lstStyle>
            <a:lvl1pPr>
              <a:defRPr sz="2700">
                <a:latin typeface="Eras Medium ITC" pitchFamily="34" charset="0"/>
              </a:defRPr>
            </a:lvl1pPr>
            <a:lvl2pPr>
              <a:defRPr sz="2600">
                <a:latin typeface="Eras Medium ITC" pitchFamily="34" charset="0"/>
              </a:defRPr>
            </a:lvl2pPr>
            <a:lvl3pPr>
              <a:defRPr>
                <a:latin typeface="Eras Medium ITC" pitchFamily="34" charset="0"/>
              </a:defRPr>
            </a:lvl3pPr>
            <a:lvl4pPr>
              <a:defRPr>
                <a:latin typeface="Eras Medium ITC" pitchFamily="34" charset="0"/>
              </a:defRPr>
            </a:lvl4pPr>
            <a:lvl5pPr>
              <a:defRPr>
                <a:latin typeface="Eras Medium ITC" pitchFamily="34" charset="0"/>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3 Marcador de fecha"/>
          <p:cNvSpPr>
            <a:spLocks noGrp="1"/>
          </p:cNvSpPr>
          <p:nvPr>
            <p:ph type="dt" sz="half" idx="10"/>
          </p:nvPr>
        </p:nvSpPr>
        <p:spPr/>
        <p:txBody>
          <a:bodyPr/>
          <a:lstStyle/>
          <a:p>
            <a:fld id="{39E91C3F-2703-426D-AA7C-675FFC4322C9}" type="datetimeFigureOut">
              <a:rPr lang="pt-BR" smtClean="0"/>
              <a:pPr/>
              <a:t>31/10/2017</a:t>
            </a:fld>
            <a:endParaRPr lang="pt-BR"/>
          </a:p>
        </p:txBody>
      </p:sp>
      <p:sp>
        <p:nvSpPr>
          <p:cNvPr id="5" name="4 Marcador de pie de página"/>
          <p:cNvSpPr>
            <a:spLocks noGrp="1"/>
          </p:cNvSpPr>
          <p:nvPr>
            <p:ph type="ftr" sz="quarter" idx="11"/>
          </p:nvPr>
        </p:nvSpPr>
        <p:spPr/>
        <p:txBody>
          <a:bodyPr/>
          <a:lstStyle/>
          <a:p>
            <a:endParaRPr lang="pt-BR"/>
          </a:p>
        </p:txBody>
      </p:sp>
      <p:sp>
        <p:nvSpPr>
          <p:cNvPr id="6" name="5 Marcador de número de diapositiva"/>
          <p:cNvSpPr>
            <a:spLocks noGrp="1"/>
          </p:cNvSpPr>
          <p:nvPr>
            <p:ph type="sldNum" sz="quarter" idx="12"/>
          </p:nvPr>
        </p:nvSpPr>
        <p:spPr/>
        <p:txBody>
          <a:bodyPr/>
          <a:lstStyle/>
          <a:p>
            <a:fld id="{042418DC-86E1-42AF-B75A-720E871B94E6}"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3 Marcador de fecha"/>
          <p:cNvSpPr>
            <a:spLocks noGrp="1"/>
          </p:cNvSpPr>
          <p:nvPr>
            <p:ph type="dt" sz="half" idx="10"/>
          </p:nvPr>
        </p:nvSpPr>
        <p:spPr/>
        <p:txBody>
          <a:bodyPr/>
          <a:lstStyle/>
          <a:p>
            <a:fld id="{39E91C3F-2703-426D-AA7C-675FFC4322C9}" type="datetimeFigureOut">
              <a:rPr lang="pt-BR" smtClean="0"/>
              <a:pPr/>
              <a:t>31/10/2017</a:t>
            </a:fld>
            <a:endParaRPr lang="pt-BR"/>
          </a:p>
        </p:txBody>
      </p:sp>
      <p:sp>
        <p:nvSpPr>
          <p:cNvPr id="5" name="4 Marcador de pie de página"/>
          <p:cNvSpPr>
            <a:spLocks noGrp="1"/>
          </p:cNvSpPr>
          <p:nvPr>
            <p:ph type="ftr" sz="quarter" idx="11"/>
          </p:nvPr>
        </p:nvSpPr>
        <p:spPr/>
        <p:txBody>
          <a:bodyPr/>
          <a:lstStyle/>
          <a:p>
            <a:endParaRPr lang="pt-BR"/>
          </a:p>
        </p:txBody>
      </p:sp>
      <p:sp>
        <p:nvSpPr>
          <p:cNvPr id="6" name="5 Marcador de número de diapositiva"/>
          <p:cNvSpPr>
            <a:spLocks noGrp="1"/>
          </p:cNvSpPr>
          <p:nvPr>
            <p:ph type="sldNum" sz="quarter" idx="12"/>
          </p:nvPr>
        </p:nvSpPr>
        <p:spPr/>
        <p:txBody>
          <a:bodyPr/>
          <a:lstStyle/>
          <a:p>
            <a:fld id="{042418DC-86E1-42AF-B75A-720E871B94E6}"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pt-BR" smtClean="0"/>
              <a:t>Clique para editar o título mestre</a:t>
            </a:r>
            <a:endParaRPr lang="pt-B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4 Marcador de fecha"/>
          <p:cNvSpPr>
            <a:spLocks noGrp="1"/>
          </p:cNvSpPr>
          <p:nvPr>
            <p:ph type="dt" sz="half" idx="10"/>
          </p:nvPr>
        </p:nvSpPr>
        <p:spPr/>
        <p:txBody>
          <a:bodyPr/>
          <a:lstStyle/>
          <a:p>
            <a:fld id="{39E91C3F-2703-426D-AA7C-675FFC4322C9}" type="datetimeFigureOut">
              <a:rPr lang="pt-BR" smtClean="0"/>
              <a:pPr/>
              <a:t>31/10/2017</a:t>
            </a:fld>
            <a:endParaRPr lang="pt-BR"/>
          </a:p>
        </p:txBody>
      </p:sp>
      <p:sp>
        <p:nvSpPr>
          <p:cNvPr id="6" name="5 Marcador de pie de página"/>
          <p:cNvSpPr>
            <a:spLocks noGrp="1"/>
          </p:cNvSpPr>
          <p:nvPr>
            <p:ph type="ftr" sz="quarter" idx="11"/>
          </p:nvPr>
        </p:nvSpPr>
        <p:spPr/>
        <p:txBody>
          <a:bodyPr/>
          <a:lstStyle/>
          <a:p>
            <a:endParaRPr lang="pt-BR"/>
          </a:p>
        </p:txBody>
      </p:sp>
      <p:sp>
        <p:nvSpPr>
          <p:cNvPr id="7" name="6 Marcador de número de diapositiva"/>
          <p:cNvSpPr>
            <a:spLocks noGrp="1"/>
          </p:cNvSpPr>
          <p:nvPr>
            <p:ph type="sldNum" sz="quarter" idx="12"/>
          </p:nvPr>
        </p:nvSpPr>
        <p:spPr/>
        <p:txBody>
          <a:bodyPr/>
          <a:lstStyle/>
          <a:p>
            <a:fld id="{042418DC-86E1-42AF-B75A-720E871B94E6}"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pt-BR" smtClean="0"/>
              <a:t>Clique para editar o título mestre</a:t>
            </a:r>
            <a:endParaRPr lang="pt-B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6 Marcador de fecha"/>
          <p:cNvSpPr>
            <a:spLocks noGrp="1"/>
          </p:cNvSpPr>
          <p:nvPr>
            <p:ph type="dt" sz="half" idx="10"/>
          </p:nvPr>
        </p:nvSpPr>
        <p:spPr/>
        <p:txBody>
          <a:bodyPr/>
          <a:lstStyle/>
          <a:p>
            <a:fld id="{39E91C3F-2703-426D-AA7C-675FFC4322C9}" type="datetimeFigureOut">
              <a:rPr lang="pt-BR" smtClean="0"/>
              <a:pPr/>
              <a:t>31/10/2017</a:t>
            </a:fld>
            <a:endParaRPr lang="pt-BR"/>
          </a:p>
        </p:txBody>
      </p:sp>
      <p:sp>
        <p:nvSpPr>
          <p:cNvPr id="8" name="7 Marcador de pie de página"/>
          <p:cNvSpPr>
            <a:spLocks noGrp="1"/>
          </p:cNvSpPr>
          <p:nvPr>
            <p:ph type="ftr" sz="quarter" idx="11"/>
          </p:nvPr>
        </p:nvSpPr>
        <p:spPr/>
        <p:txBody>
          <a:bodyPr/>
          <a:lstStyle/>
          <a:p>
            <a:endParaRPr lang="pt-BR"/>
          </a:p>
        </p:txBody>
      </p:sp>
      <p:sp>
        <p:nvSpPr>
          <p:cNvPr id="9" name="8 Marcador de número de diapositiva"/>
          <p:cNvSpPr>
            <a:spLocks noGrp="1"/>
          </p:cNvSpPr>
          <p:nvPr>
            <p:ph type="sldNum" sz="quarter" idx="12"/>
          </p:nvPr>
        </p:nvSpPr>
        <p:spPr/>
        <p:txBody>
          <a:bodyPr/>
          <a:lstStyle/>
          <a:p>
            <a:fld id="{042418DC-86E1-42AF-B75A-720E871B94E6}"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pt-BR" smtClean="0"/>
              <a:t>Clique para editar o título mestre</a:t>
            </a:r>
            <a:endParaRPr lang="pt-BR"/>
          </a:p>
        </p:txBody>
      </p:sp>
      <p:sp>
        <p:nvSpPr>
          <p:cNvPr id="3" name="2 Marcador de fecha"/>
          <p:cNvSpPr>
            <a:spLocks noGrp="1"/>
          </p:cNvSpPr>
          <p:nvPr>
            <p:ph type="dt" sz="half" idx="10"/>
          </p:nvPr>
        </p:nvSpPr>
        <p:spPr/>
        <p:txBody>
          <a:bodyPr/>
          <a:lstStyle/>
          <a:p>
            <a:fld id="{39E91C3F-2703-426D-AA7C-675FFC4322C9}" type="datetimeFigureOut">
              <a:rPr lang="pt-BR" smtClean="0"/>
              <a:pPr/>
              <a:t>31/10/2017</a:t>
            </a:fld>
            <a:endParaRPr lang="pt-BR"/>
          </a:p>
        </p:txBody>
      </p:sp>
      <p:sp>
        <p:nvSpPr>
          <p:cNvPr id="4" name="3 Marcador de pie de página"/>
          <p:cNvSpPr>
            <a:spLocks noGrp="1"/>
          </p:cNvSpPr>
          <p:nvPr>
            <p:ph type="ftr" sz="quarter" idx="11"/>
          </p:nvPr>
        </p:nvSpPr>
        <p:spPr/>
        <p:txBody>
          <a:bodyPr/>
          <a:lstStyle/>
          <a:p>
            <a:endParaRPr lang="pt-BR"/>
          </a:p>
        </p:txBody>
      </p:sp>
      <p:sp>
        <p:nvSpPr>
          <p:cNvPr id="5" name="4 Marcador de número de diapositiva"/>
          <p:cNvSpPr>
            <a:spLocks noGrp="1"/>
          </p:cNvSpPr>
          <p:nvPr>
            <p:ph type="sldNum" sz="quarter" idx="12"/>
          </p:nvPr>
        </p:nvSpPr>
        <p:spPr/>
        <p:txBody>
          <a:bodyPr/>
          <a:lstStyle/>
          <a:p>
            <a:fld id="{042418DC-86E1-42AF-B75A-720E871B94E6}"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9E91C3F-2703-426D-AA7C-675FFC4322C9}" type="datetimeFigureOut">
              <a:rPr lang="pt-BR" smtClean="0"/>
              <a:pPr/>
              <a:t>31/10/2017</a:t>
            </a:fld>
            <a:endParaRPr lang="pt-BR"/>
          </a:p>
        </p:txBody>
      </p:sp>
      <p:sp>
        <p:nvSpPr>
          <p:cNvPr id="3" name="2 Marcador de pie de página"/>
          <p:cNvSpPr>
            <a:spLocks noGrp="1"/>
          </p:cNvSpPr>
          <p:nvPr>
            <p:ph type="ftr" sz="quarter" idx="11"/>
          </p:nvPr>
        </p:nvSpPr>
        <p:spPr/>
        <p:txBody>
          <a:bodyPr/>
          <a:lstStyle/>
          <a:p>
            <a:endParaRPr lang="pt-BR"/>
          </a:p>
        </p:txBody>
      </p:sp>
      <p:sp>
        <p:nvSpPr>
          <p:cNvPr id="4" name="3 Marcador de número de diapositiva"/>
          <p:cNvSpPr>
            <a:spLocks noGrp="1"/>
          </p:cNvSpPr>
          <p:nvPr>
            <p:ph type="sldNum" sz="quarter" idx="12"/>
          </p:nvPr>
        </p:nvSpPr>
        <p:spPr/>
        <p:txBody>
          <a:bodyPr/>
          <a:lstStyle/>
          <a:p>
            <a:fld id="{042418DC-86E1-42AF-B75A-720E871B94E6}"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4 Marcador de fecha"/>
          <p:cNvSpPr>
            <a:spLocks noGrp="1"/>
          </p:cNvSpPr>
          <p:nvPr>
            <p:ph type="dt" sz="half" idx="10"/>
          </p:nvPr>
        </p:nvSpPr>
        <p:spPr/>
        <p:txBody>
          <a:bodyPr/>
          <a:lstStyle/>
          <a:p>
            <a:fld id="{39E91C3F-2703-426D-AA7C-675FFC4322C9}" type="datetimeFigureOut">
              <a:rPr lang="pt-BR" smtClean="0"/>
              <a:pPr/>
              <a:t>31/10/2017</a:t>
            </a:fld>
            <a:endParaRPr lang="pt-BR"/>
          </a:p>
        </p:txBody>
      </p:sp>
      <p:sp>
        <p:nvSpPr>
          <p:cNvPr id="6" name="5 Marcador de pie de página"/>
          <p:cNvSpPr>
            <a:spLocks noGrp="1"/>
          </p:cNvSpPr>
          <p:nvPr>
            <p:ph type="ftr" sz="quarter" idx="11"/>
          </p:nvPr>
        </p:nvSpPr>
        <p:spPr/>
        <p:txBody>
          <a:bodyPr/>
          <a:lstStyle/>
          <a:p>
            <a:endParaRPr lang="pt-BR"/>
          </a:p>
        </p:txBody>
      </p:sp>
      <p:sp>
        <p:nvSpPr>
          <p:cNvPr id="7" name="6 Marcador de número de diapositiva"/>
          <p:cNvSpPr>
            <a:spLocks noGrp="1"/>
          </p:cNvSpPr>
          <p:nvPr>
            <p:ph type="sldNum" sz="quarter" idx="12"/>
          </p:nvPr>
        </p:nvSpPr>
        <p:spPr/>
        <p:txBody>
          <a:bodyPr/>
          <a:lstStyle/>
          <a:p>
            <a:fld id="{042418DC-86E1-42AF-B75A-720E871B94E6}"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pt-B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4 Marcador de fecha"/>
          <p:cNvSpPr>
            <a:spLocks noGrp="1"/>
          </p:cNvSpPr>
          <p:nvPr>
            <p:ph type="dt" sz="half" idx="10"/>
          </p:nvPr>
        </p:nvSpPr>
        <p:spPr/>
        <p:txBody>
          <a:bodyPr/>
          <a:lstStyle/>
          <a:p>
            <a:fld id="{39E91C3F-2703-426D-AA7C-675FFC4322C9}" type="datetimeFigureOut">
              <a:rPr lang="pt-BR" smtClean="0"/>
              <a:pPr/>
              <a:t>31/10/2017</a:t>
            </a:fld>
            <a:endParaRPr lang="pt-BR"/>
          </a:p>
        </p:txBody>
      </p:sp>
      <p:sp>
        <p:nvSpPr>
          <p:cNvPr id="6" name="5 Marcador de pie de página"/>
          <p:cNvSpPr>
            <a:spLocks noGrp="1"/>
          </p:cNvSpPr>
          <p:nvPr>
            <p:ph type="ftr" sz="quarter" idx="11"/>
          </p:nvPr>
        </p:nvSpPr>
        <p:spPr/>
        <p:txBody>
          <a:bodyPr/>
          <a:lstStyle/>
          <a:p>
            <a:endParaRPr lang="pt-BR"/>
          </a:p>
        </p:txBody>
      </p:sp>
      <p:sp>
        <p:nvSpPr>
          <p:cNvPr id="7" name="6 Marcador de número de diapositiva"/>
          <p:cNvSpPr>
            <a:spLocks noGrp="1"/>
          </p:cNvSpPr>
          <p:nvPr>
            <p:ph type="sldNum" sz="quarter" idx="12"/>
          </p:nvPr>
        </p:nvSpPr>
        <p:spPr/>
        <p:txBody>
          <a:bodyPr/>
          <a:lstStyle/>
          <a:p>
            <a:fld id="{042418DC-86E1-42AF-B75A-720E871B94E6}"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a:effectLst/>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Haga clic para modificar el estilo de título del patrón</a:t>
            </a:r>
            <a:endParaRPr lang="pt-B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Haga clic para modificar el estilo de texto del patrón</a:t>
            </a:r>
          </a:p>
          <a:p>
            <a:pPr lvl="1"/>
            <a:r>
              <a:rPr lang="pt-BR" smtClean="0"/>
              <a:t>Segundo nivel</a:t>
            </a:r>
          </a:p>
          <a:p>
            <a:pPr lvl="2"/>
            <a:r>
              <a:rPr lang="pt-BR" smtClean="0"/>
              <a:t>Tercer nivel</a:t>
            </a:r>
          </a:p>
          <a:p>
            <a:pPr lvl="3"/>
            <a:r>
              <a:rPr lang="pt-BR" smtClean="0"/>
              <a:t>Cuarto nivel</a:t>
            </a:r>
          </a:p>
          <a:p>
            <a:pPr lvl="4"/>
            <a:r>
              <a:rPr lang="pt-BR" smtClean="0"/>
              <a:t>Quinto nivel</a:t>
            </a:r>
            <a:endParaRPr lang="pt-B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E91C3F-2703-426D-AA7C-675FFC4322C9}" type="datetimeFigureOut">
              <a:rPr lang="pt-BR" smtClean="0"/>
              <a:pPr/>
              <a:t>31/10/2017</a:t>
            </a:fld>
            <a:endParaRPr lang="pt-B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418DC-86E1-42AF-B75A-720E871B94E6}" type="slidenum">
              <a:rPr lang="pt-BR" smtClean="0"/>
              <a:pPr/>
              <a:t>‹nº›</a:t>
            </a:fld>
            <a:endParaRPr lang="pt-B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ln>
            <a:noFill/>
          </a:ln>
          <a:effectLst/>
          <a:extLst/>
        </p:spPr>
      </p:pic>
      <p:sp>
        <p:nvSpPr>
          <p:cNvPr id="2" name="1 Título"/>
          <p:cNvSpPr>
            <a:spLocks noGrp="1"/>
          </p:cNvSpPr>
          <p:nvPr>
            <p:ph type="ctrTitle"/>
          </p:nvPr>
        </p:nvSpPr>
        <p:spPr>
          <a:xfrm>
            <a:off x="827584" y="2276872"/>
            <a:ext cx="8784976" cy="1470025"/>
          </a:xfrm>
          <a:ln>
            <a:noFill/>
          </a:ln>
        </p:spPr>
        <p:txBody>
          <a:bodyPr vert="horz" lIns="91440" tIns="45720" rIns="91440" bIns="45720" rtlCol="0" anchor="ct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fontAlgn="ctr"/>
            <a:r>
              <a:rPr lang="es-ES" sz="5600" b="1" dirty="0" smtClean="0">
                <a:ln w="11430">
                  <a:solidFill>
                    <a:sysClr val="windowText" lastClr="000000"/>
                  </a:solidFill>
                </a:ln>
                <a:effectLst>
                  <a:outerShdw blurRad="50800" dist="39000" dir="5460000" algn="tl">
                    <a:srgbClr val="000000">
                      <a:alpha val="38000"/>
                    </a:srgbClr>
                  </a:outerShdw>
                </a:effectLst>
                <a:latin typeface="Eras Demi ITC" pitchFamily="34" charset="0"/>
              </a:rPr>
              <a:t/>
            </a:r>
            <a:br>
              <a:rPr lang="es-ES" sz="5600" b="1" dirty="0" smtClean="0">
                <a:ln w="11430">
                  <a:solidFill>
                    <a:sysClr val="windowText" lastClr="000000"/>
                  </a:solidFill>
                </a:ln>
                <a:effectLst>
                  <a:outerShdw blurRad="50800" dist="39000" dir="5460000" algn="tl">
                    <a:srgbClr val="000000">
                      <a:alpha val="38000"/>
                    </a:srgbClr>
                  </a:outerShdw>
                </a:effectLst>
                <a:latin typeface="Eras Demi ITC" pitchFamily="34" charset="0"/>
              </a:rPr>
            </a:br>
            <a:r>
              <a:rPr lang="es-ES" sz="5600" b="1" dirty="0">
                <a:ln w="11430">
                  <a:solidFill>
                    <a:sysClr val="windowText" lastClr="000000"/>
                  </a:solidFill>
                </a:ln>
                <a:effectLst>
                  <a:outerShdw blurRad="50800" dist="39000" dir="5460000" algn="tl">
                    <a:srgbClr val="000000">
                      <a:alpha val="38000"/>
                    </a:srgbClr>
                  </a:outerShdw>
                </a:effectLst>
                <a:latin typeface="Eras Demi ITC" pitchFamily="34" charset="0"/>
              </a:rPr>
              <a:t/>
            </a:r>
            <a:br>
              <a:rPr lang="es-ES" sz="5600" b="1" dirty="0">
                <a:ln w="11430">
                  <a:solidFill>
                    <a:sysClr val="windowText" lastClr="000000"/>
                  </a:solidFill>
                </a:ln>
                <a:effectLst>
                  <a:outerShdw blurRad="50800" dist="39000" dir="5460000" algn="tl">
                    <a:srgbClr val="000000">
                      <a:alpha val="38000"/>
                    </a:srgbClr>
                  </a:outerShdw>
                </a:effectLst>
                <a:latin typeface="Eras Demi ITC" pitchFamily="34" charset="0"/>
              </a:rPr>
            </a:br>
            <a:r>
              <a:rPr lang="es-ES" sz="5600" b="1" dirty="0" smtClean="0">
                <a:ln w="11430">
                  <a:solidFill>
                    <a:sysClr val="windowText" lastClr="000000"/>
                  </a:solidFill>
                </a:ln>
                <a:effectLst>
                  <a:outerShdw blurRad="50800" dist="39000" dir="5460000" algn="tl">
                    <a:srgbClr val="000000">
                      <a:alpha val="38000"/>
                    </a:srgbClr>
                  </a:outerShdw>
                </a:effectLst>
                <a:latin typeface="Eras Demi ITC" pitchFamily="34" charset="0"/>
              </a:rPr>
              <a:t>I.MPRJ </a:t>
            </a:r>
            <a:r>
              <a:rPr lang="es-ES" sz="5600" b="1" dirty="0" err="1" smtClean="0">
                <a:ln w="11430">
                  <a:solidFill>
                    <a:sysClr val="windowText" lastClr="000000"/>
                  </a:solidFill>
                </a:ln>
                <a:effectLst>
                  <a:outerShdw blurRad="50800" dist="39000" dir="5460000" algn="tl">
                    <a:srgbClr val="000000">
                      <a:alpha val="38000"/>
                    </a:srgbClr>
                  </a:outerShdw>
                </a:effectLst>
                <a:latin typeface="Eras Demi ITC" pitchFamily="34" charset="0"/>
              </a:rPr>
              <a:t>Receita</a:t>
            </a:r>
            <a:r>
              <a:rPr lang="es-ES" sz="5600" b="1" dirty="0" smtClean="0">
                <a:ln w="11430">
                  <a:solidFill>
                    <a:sysClr val="windowText" lastClr="000000"/>
                  </a:solidFill>
                </a:ln>
                <a:effectLst>
                  <a:outerShdw blurRad="50800" dist="39000" dir="5460000" algn="tl">
                    <a:srgbClr val="000000">
                      <a:alpha val="38000"/>
                    </a:srgbClr>
                  </a:outerShdw>
                </a:effectLst>
                <a:latin typeface="Eras Demi ITC" pitchFamily="34" charset="0"/>
              </a:rPr>
              <a:t> 2016</a:t>
            </a:r>
            <a:r>
              <a:rPr lang="pt-BR" sz="5600" b="1" dirty="0">
                <a:ln w="11430">
                  <a:solidFill>
                    <a:sysClr val="windowText" lastClr="000000"/>
                  </a:solidFill>
                </a:ln>
                <a:effectLst>
                  <a:outerShdw blurRad="50800" dist="39000" dir="5460000" algn="tl">
                    <a:srgbClr val="000000">
                      <a:alpha val="38000"/>
                    </a:srgbClr>
                  </a:outerShdw>
                </a:effectLst>
                <a:latin typeface="Eras Demi ITC" pitchFamily="34" charset="0"/>
              </a:rPr>
              <a:t/>
            </a:r>
            <a:br>
              <a:rPr lang="pt-BR" sz="5600" b="1" dirty="0">
                <a:ln w="11430">
                  <a:solidFill>
                    <a:sysClr val="windowText" lastClr="000000"/>
                  </a:solidFill>
                </a:ln>
                <a:effectLst>
                  <a:outerShdw blurRad="50800" dist="39000" dir="5460000" algn="tl">
                    <a:srgbClr val="000000">
                      <a:alpha val="38000"/>
                    </a:srgbClr>
                  </a:outerShdw>
                </a:effectLst>
                <a:latin typeface="Eras Demi ITC" pitchFamily="34" charset="0"/>
              </a:rPr>
            </a:br>
            <a:r>
              <a:rPr lang="es-ES" sz="5600" b="1" dirty="0">
                <a:ln w="11430">
                  <a:solidFill>
                    <a:sysClr val="windowText" lastClr="000000"/>
                  </a:solidFill>
                </a:ln>
                <a:effectLst>
                  <a:outerShdw blurRad="50800" dist="39000" dir="5460000" algn="tl">
                    <a:srgbClr val="000000">
                      <a:alpha val="38000"/>
                    </a:srgbClr>
                  </a:outerShdw>
                </a:effectLst>
                <a:latin typeface="Eras Demi ITC" pitchFamily="34" charset="0"/>
              </a:rPr>
              <a:t/>
            </a:r>
            <a:br>
              <a:rPr lang="es-ES" sz="5600" b="1" dirty="0">
                <a:ln w="11430">
                  <a:solidFill>
                    <a:sysClr val="windowText" lastClr="000000"/>
                  </a:solidFill>
                </a:ln>
                <a:effectLst>
                  <a:outerShdw blurRad="50800" dist="39000" dir="5460000" algn="tl">
                    <a:srgbClr val="000000">
                      <a:alpha val="38000"/>
                    </a:srgbClr>
                  </a:outerShdw>
                </a:effectLst>
                <a:latin typeface="Eras Demi ITC" pitchFamily="34" charset="0"/>
              </a:rPr>
            </a:br>
            <a:r>
              <a:rPr lang="es-ES" sz="5600" b="1" dirty="0" smtClean="0">
                <a:ln w="11430">
                  <a:solidFill>
                    <a:sysClr val="windowText" lastClr="000000"/>
                  </a:solidFill>
                </a:ln>
                <a:effectLst>
                  <a:outerShdw blurRad="50800" dist="39000" dir="5460000" algn="tl">
                    <a:srgbClr val="000000">
                      <a:alpha val="38000"/>
                    </a:srgbClr>
                  </a:outerShdw>
                </a:effectLst>
                <a:latin typeface="Eras Demi ITC" pitchFamily="34" charset="0"/>
              </a:rPr>
              <a:t>ÍNDICE MPRJ DA </a:t>
            </a:r>
            <a:r>
              <a:rPr lang="es-ES" sz="5600" b="1" dirty="0">
                <a:ln w="11430">
                  <a:solidFill>
                    <a:sysClr val="windowText" lastClr="000000"/>
                  </a:solidFill>
                </a:ln>
                <a:effectLst>
                  <a:outerShdw blurRad="50800" dist="39000" dir="5460000" algn="tl">
                    <a:srgbClr val="000000">
                      <a:alpha val="38000"/>
                    </a:srgbClr>
                  </a:outerShdw>
                </a:effectLst>
                <a:latin typeface="Eras Demi ITC" pitchFamily="34" charset="0"/>
              </a:rPr>
              <a:t>RECEITA PÚBLICA</a:t>
            </a:r>
          </a:p>
        </p:txBody>
      </p:sp>
      <p:pic>
        <p:nvPicPr>
          <p:cNvPr id="8" name="Picture 2" descr="K:\Laboratório de Orçamentos e Políticas Públicas\UTILITÁRIOS LOPP\LOGO LOPP\LOOP-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9248" y="116632"/>
            <a:ext cx="1512168" cy="107871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m para mp r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341" y="-459432"/>
            <a:ext cx="1722363" cy="191706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https://webmail.tce.rj.gov.br/owa/service.svc/s/GetFileAttachment?id=AAMkAGVkZDc3YWI4LTNlZWQtNDlhYy1hZDI2LWEzZDhhZjc3OTI1NgBGAAAAAAB4JkCQd%2FPUQJXrkSA1h%2FVNBwAPvxS1eZDjT6kMAGK5hfG9AwnTQNk8AABl%2FwnkIjzPR4hcxNQZpZ1JAAFkzQWmAAABEgAQADasc3N1VlhFpxdVgYsb1ss%3D&amp;isImagePreview=True&amp;X-OWA-CANARY=sVa7efBDpkaHl8CPc7MmL1Hbex6iG9UIk_P-D5RDFjBeXqZa8Zs-q-4fd6mBnarwCR40NJDVDG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4" name="AutoShape 2" descr="https://br.stockfresh.com/image/zoom/4084eb/stockfresh_6764577"/>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ixaDeTexto 15"/>
          <p:cNvSpPr txBox="1"/>
          <p:nvPr/>
        </p:nvSpPr>
        <p:spPr>
          <a:xfrm>
            <a:off x="0" y="2607587"/>
            <a:ext cx="3851920" cy="4247317"/>
          </a:xfrm>
          <a:prstGeom prst="rect">
            <a:avLst/>
          </a:prstGeom>
          <a:solidFill>
            <a:schemeClr val="bg1"/>
          </a:solidFill>
          <a:ln>
            <a:noFill/>
          </a:ln>
        </p:spPr>
        <p:txBody>
          <a:bodyPr wrap="square" rtlCol="0">
            <a:spAutoFit/>
          </a:bodyPr>
          <a:lstStyle/>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2708920"/>
            <a:ext cx="3312368" cy="2469215"/>
          </a:xfrm>
          <a:prstGeom prst="rect">
            <a:avLst/>
          </a:prstGeom>
          <a:solidFill>
            <a:schemeClr val="bg1"/>
          </a:solidFill>
          <a:ln>
            <a:noFill/>
          </a:ln>
          <a:effectLst/>
          <a:extLst/>
        </p:spPr>
      </p:pic>
      <p:graphicFrame>
        <p:nvGraphicFramePr>
          <p:cNvPr id="6" name="Diagrama 5"/>
          <p:cNvGraphicFramePr/>
          <p:nvPr>
            <p:extLst>
              <p:ext uri="{D42A27DB-BD31-4B8C-83A1-F6EECF244321}">
                <p14:modId xmlns:p14="http://schemas.microsoft.com/office/powerpoint/2010/main" val="1734620109"/>
              </p:ext>
            </p:extLst>
          </p:nvPr>
        </p:nvGraphicFramePr>
        <p:xfrm>
          <a:off x="0" y="1340768"/>
          <a:ext cx="914400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ço Reservado para Número de Slide 5"/>
          <p:cNvSpPr>
            <a:spLocks noGrp="1"/>
          </p:cNvSpPr>
          <p:nvPr>
            <p:ph type="sldNum" sz="quarter" idx="12"/>
          </p:nvPr>
        </p:nvSpPr>
        <p:spPr>
          <a:xfrm>
            <a:off x="6553200" y="6356350"/>
            <a:ext cx="2133600" cy="365125"/>
          </a:xfrm>
        </p:spPr>
        <p:txBody>
          <a:bodyPr/>
          <a:lstStyle/>
          <a:p>
            <a:fld id="{EBE3B045-4A5B-4024-A188-66D63FADB0C8}" type="slidenum">
              <a:rPr lang="pt-BR" smtClean="0"/>
              <a:t>10</a:t>
            </a:fld>
            <a:endParaRPr lang="pt-BR" dirty="0"/>
          </a:p>
        </p:txBody>
      </p:sp>
      <p:sp>
        <p:nvSpPr>
          <p:cNvPr id="9" name="Retângulo 8"/>
          <p:cNvSpPr/>
          <p:nvPr/>
        </p:nvSpPr>
        <p:spPr>
          <a:xfrm>
            <a:off x="935587" y="3496508"/>
            <a:ext cx="7272826" cy="10126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55600" tIns="355600" rIns="355600" bIns="355600" numCol="1" spcCol="1270" anchor="ctr" anchorCtr="0">
            <a:noAutofit/>
          </a:bodyPr>
          <a:lstStyle/>
          <a:p>
            <a:pPr lvl="0" algn="ctr" defTabSz="2222500">
              <a:lnSpc>
                <a:spcPct val="90000"/>
              </a:lnSpc>
              <a:spcBef>
                <a:spcPct val="0"/>
              </a:spcBef>
              <a:spcAft>
                <a:spcPct val="35000"/>
              </a:spcAft>
            </a:pPr>
            <a:r>
              <a:rPr lang="pt-BR" sz="4200" b="1" dirty="0" smtClean="0">
                <a:solidFill>
                  <a:schemeClr val="tx1"/>
                </a:solidFill>
              </a:rPr>
              <a:t>Médio </a:t>
            </a:r>
          </a:p>
          <a:p>
            <a:pPr lvl="0" algn="ctr" defTabSz="2222500">
              <a:lnSpc>
                <a:spcPct val="90000"/>
              </a:lnSpc>
              <a:spcBef>
                <a:spcPct val="0"/>
              </a:spcBef>
              <a:spcAft>
                <a:spcPct val="35000"/>
              </a:spcAft>
            </a:pPr>
            <a:r>
              <a:rPr lang="pt-BR" sz="4200" b="1" dirty="0" smtClean="0">
                <a:solidFill>
                  <a:schemeClr val="tx1"/>
                </a:solidFill>
              </a:rPr>
              <a:t>Porte</a:t>
            </a:r>
            <a:endParaRPr lang="pt-BR" sz="4200" b="1" kern="1200" dirty="0">
              <a:solidFill>
                <a:schemeClr val="tx1"/>
              </a:solidFill>
            </a:endParaRPr>
          </a:p>
        </p:txBody>
      </p:sp>
      <p:pic>
        <p:nvPicPr>
          <p:cNvPr id="7" name="Picture 2" descr="K:\Laboratório de Orçamentos e Políticas Públicas\UTILITÁRIOS LOPP\LOGO LOPP\LOOP-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0312" y="5086591"/>
            <a:ext cx="1512168" cy="10787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sultado de imagem para mp rj"/>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504" y="-315416"/>
            <a:ext cx="946027" cy="1052969"/>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a:spLocks noGrp="1"/>
          </p:cNvSpPr>
          <p:nvPr>
            <p:ph type="title"/>
          </p:nvPr>
        </p:nvSpPr>
        <p:spPr>
          <a:xfrm>
            <a:off x="632566" y="274638"/>
            <a:ext cx="8043890" cy="939784"/>
          </a:xfrm>
          <a:ln>
            <a:noFill/>
          </a:ln>
        </p:spPr>
        <p:txBody>
          <a:bodyPr/>
          <a:lstStyle/>
          <a:p>
            <a:r>
              <a:rPr lang="es-ES" sz="2200" dirty="0" smtClean="0"/>
              <a:t>OS 5 MENOS COMPROMISSADOS – </a:t>
            </a:r>
            <a:r>
              <a:rPr lang="es-ES" sz="2200" b="0" dirty="0" smtClean="0"/>
              <a:t>I.MPRJ </a:t>
            </a:r>
            <a:r>
              <a:rPr lang="es-ES" sz="2200" b="0" dirty="0" err="1"/>
              <a:t>R</a:t>
            </a:r>
            <a:r>
              <a:rPr lang="es-ES" sz="2200" b="0" dirty="0" err="1" smtClean="0"/>
              <a:t>eceita</a:t>
            </a:r>
            <a:r>
              <a:rPr lang="es-ES" sz="2200" b="0" dirty="0" smtClean="0"/>
              <a:t> 2016</a:t>
            </a:r>
            <a:endParaRPr lang="es-ES" sz="2200" b="0" dirty="0"/>
          </a:p>
        </p:txBody>
      </p:sp>
    </p:spTree>
    <p:extLst>
      <p:ext uri="{BB962C8B-B14F-4D97-AF65-F5344CB8AC3E}">
        <p14:creationId xmlns:p14="http://schemas.microsoft.com/office/powerpoint/2010/main" val="33989932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9">
                                            <p:txEl>
                                              <p:pRg st="1" end="1"/>
                                            </p:txEl>
                                          </p:spTgt>
                                        </p:tgtEl>
                                      </p:cBhvr>
                                    </p:animEffect>
                                  </p:child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13"/>
          <p:cNvSpPr txBox="1"/>
          <p:nvPr/>
        </p:nvSpPr>
        <p:spPr>
          <a:xfrm>
            <a:off x="0" y="2607587"/>
            <a:ext cx="3851920" cy="4247317"/>
          </a:xfrm>
          <a:prstGeom prst="rect">
            <a:avLst/>
          </a:prstGeom>
          <a:solidFill>
            <a:schemeClr val="bg1"/>
          </a:solidFill>
          <a:ln>
            <a:noFill/>
          </a:ln>
        </p:spPr>
        <p:txBody>
          <a:bodyPr wrap="square" rtlCol="0">
            <a:spAutoFit/>
          </a:bodyPr>
          <a:lstStyle/>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2708920"/>
            <a:ext cx="3312368" cy="2469215"/>
          </a:xfrm>
          <a:prstGeom prst="rect">
            <a:avLst/>
          </a:prstGeom>
          <a:solidFill>
            <a:schemeClr val="bg1"/>
          </a:solidFill>
          <a:ln>
            <a:noFill/>
          </a:ln>
          <a:effectLst/>
          <a:extLst/>
        </p:spPr>
      </p:pic>
      <p:graphicFrame>
        <p:nvGraphicFramePr>
          <p:cNvPr id="6" name="Diagrama 5"/>
          <p:cNvGraphicFramePr/>
          <p:nvPr>
            <p:extLst>
              <p:ext uri="{D42A27DB-BD31-4B8C-83A1-F6EECF244321}">
                <p14:modId xmlns:p14="http://schemas.microsoft.com/office/powerpoint/2010/main" val="2877411375"/>
              </p:ext>
            </p:extLst>
          </p:nvPr>
        </p:nvGraphicFramePr>
        <p:xfrm>
          <a:off x="0" y="1340768"/>
          <a:ext cx="914400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ço Reservado para Número de Slide 5"/>
          <p:cNvSpPr>
            <a:spLocks noGrp="1"/>
          </p:cNvSpPr>
          <p:nvPr>
            <p:ph type="sldNum" sz="quarter" idx="12"/>
          </p:nvPr>
        </p:nvSpPr>
        <p:spPr>
          <a:xfrm>
            <a:off x="6553200" y="6356350"/>
            <a:ext cx="2133600" cy="365125"/>
          </a:xfrm>
        </p:spPr>
        <p:txBody>
          <a:bodyPr/>
          <a:lstStyle/>
          <a:p>
            <a:fld id="{EBE3B045-4A5B-4024-A188-66D63FADB0C8}" type="slidenum">
              <a:rPr lang="pt-BR" smtClean="0"/>
              <a:t>11</a:t>
            </a:fld>
            <a:endParaRPr lang="pt-BR" dirty="0"/>
          </a:p>
        </p:txBody>
      </p:sp>
      <p:sp>
        <p:nvSpPr>
          <p:cNvPr id="9" name="Retângulo 8"/>
          <p:cNvSpPr/>
          <p:nvPr/>
        </p:nvSpPr>
        <p:spPr>
          <a:xfrm>
            <a:off x="935587" y="3496508"/>
            <a:ext cx="7272826" cy="10126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55600" tIns="355600" rIns="355600" bIns="355600" numCol="1" spcCol="1270" anchor="ctr" anchorCtr="0">
            <a:noAutofit/>
          </a:bodyPr>
          <a:lstStyle/>
          <a:p>
            <a:pPr lvl="0" algn="ctr" defTabSz="2222500">
              <a:lnSpc>
                <a:spcPct val="90000"/>
              </a:lnSpc>
              <a:spcBef>
                <a:spcPct val="0"/>
              </a:spcBef>
              <a:spcAft>
                <a:spcPct val="35000"/>
              </a:spcAft>
            </a:pPr>
            <a:r>
              <a:rPr lang="pt-BR" sz="4200" b="1" dirty="0" smtClean="0">
                <a:solidFill>
                  <a:schemeClr val="tx1"/>
                </a:solidFill>
              </a:rPr>
              <a:t>Pequeno </a:t>
            </a:r>
          </a:p>
          <a:p>
            <a:pPr lvl="0" algn="ctr" defTabSz="2222500">
              <a:lnSpc>
                <a:spcPct val="90000"/>
              </a:lnSpc>
              <a:spcBef>
                <a:spcPct val="0"/>
              </a:spcBef>
              <a:spcAft>
                <a:spcPct val="35000"/>
              </a:spcAft>
            </a:pPr>
            <a:r>
              <a:rPr lang="pt-BR" sz="4200" b="1" dirty="0" smtClean="0">
                <a:solidFill>
                  <a:schemeClr val="tx1"/>
                </a:solidFill>
              </a:rPr>
              <a:t>Porte</a:t>
            </a:r>
            <a:endParaRPr lang="pt-BR" sz="4200" b="1" kern="1200" dirty="0">
              <a:solidFill>
                <a:schemeClr val="tx1"/>
              </a:solidFill>
            </a:endParaRPr>
          </a:p>
        </p:txBody>
      </p:sp>
      <p:pic>
        <p:nvPicPr>
          <p:cNvPr id="7" name="Picture 2" descr="K:\Laboratório de Orçamentos e Políticas Públicas\UTILITÁRIOS LOPP\LOGO LOPP\LOOP-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0312" y="5086591"/>
            <a:ext cx="1512168" cy="10787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sultado de imagem para mp rj"/>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504" y="-315416"/>
            <a:ext cx="946027" cy="1052969"/>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p:cNvSpPr>
            <a:spLocks noGrp="1"/>
          </p:cNvSpPr>
          <p:nvPr>
            <p:ph type="title"/>
          </p:nvPr>
        </p:nvSpPr>
        <p:spPr>
          <a:xfrm>
            <a:off x="632566" y="274638"/>
            <a:ext cx="8043890" cy="939784"/>
          </a:xfrm>
          <a:ln>
            <a:noFill/>
          </a:ln>
        </p:spPr>
        <p:txBody>
          <a:bodyPr/>
          <a:lstStyle/>
          <a:p>
            <a:r>
              <a:rPr lang="es-ES" sz="2200" dirty="0" smtClean="0"/>
              <a:t>OS 5 MENOS COMPROMISSADOS – </a:t>
            </a:r>
            <a:r>
              <a:rPr lang="es-ES" sz="2200" b="0" dirty="0" smtClean="0"/>
              <a:t>I.MPRJ </a:t>
            </a:r>
            <a:r>
              <a:rPr lang="es-ES" sz="2200" b="0" dirty="0" err="1"/>
              <a:t>R</a:t>
            </a:r>
            <a:r>
              <a:rPr lang="es-ES" sz="2200" b="0" dirty="0" err="1" smtClean="0"/>
              <a:t>eceita</a:t>
            </a:r>
            <a:r>
              <a:rPr lang="es-ES" sz="2200" b="0" dirty="0" smtClean="0"/>
              <a:t> 2016</a:t>
            </a:r>
            <a:endParaRPr lang="es-ES" sz="2200" b="0" dirty="0"/>
          </a:p>
        </p:txBody>
      </p:sp>
    </p:spTree>
    <p:extLst>
      <p:ext uri="{BB962C8B-B14F-4D97-AF65-F5344CB8AC3E}">
        <p14:creationId xmlns:p14="http://schemas.microsoft.com/office/powerpoint/2010/main" val="5613213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9">
                                            <p:txEl>
                                              <p:pRg st="1" end="1"/>
                                            </p:txEl>
                                          </p:spTgt>
                                        </p:tgtEl>
                                      </p:cBhvr>
                                    </p:animEffect>
                                  </p:child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ixaDeTexto 14"/>
          <p:cNvSpPr txBox="1"/>
          <p:nvPr/>
        </p:nvSpPr>
        <p:spPr>
          <a:xfrm>
            <a:off x="0" y="2607587"/>
            <a:ext cx="3851920" cy="4247317"/>
          </a:xfrm>
          <a:prstGeom prst="rect">
            <a:avLst/>
          </a:prstGeom>
          <a:solidFill>
            <a:schemeClr val="bg1"/>
          </a:solidFill>
          <a:ln>
            <a:noFill/>
          </a:ln>
        </p:spPr>
        <p:txBody>
          <a:bodyPr wrap="square" rtlCol="0">
            <a:spAutoFit/>
          </a:bodyPr>
          <a:lstStyle/>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2708920"/>
            <a:ext cx="3312368" cy="2469215"/>
          </a:xfrm>
          <a:prstGeom prst="rect">
            <a:avLst/>
          </a:prstGeom>
          <a:solidFill>
            <a:schemeClr val="bg1"/>
          </a:solidFill>
          <a:ln>
            <a:noFill/>
          </a:ln>
          <a:effectLst/>
          <a:extLst/>
        </p:spPr>
      </p:pic>
      <p:graphicFrame>
        <p:nvGraphicFramePr>
          <p:cNvPr id="6" name="Diagrama 5"/>
          <p:cNvGraphicFramePr/>
          <p:nvPr>
            <p:extLst>
              <p:ext uri="{D42A27DB-BD31-4B8C-83A1-F6EECF244321}">
                <p14:modId xmlns:p14="http://schemas.microsoft.com/office/powerpoint/2010/main" val="1409901778"/>
              </p:ext>
            </p:extLst>
          </p:nvPr>
        </p:nvGraphicFramePr>
        <p:xfrm>
          <a:off x="0" y="1340768"/>
          <a:ext cx="914400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ço Reservado para Número de Slide 5"/>
          <p:cNvSpPr>
            <a:spLocks noGrp="1"/>
          </p:cNvSpPr>
          <p:nvPr>
            <p:ph type="sldNum" sz="quarter" idx="12"/>
          </p:nvPr>
        </p:nvSpPr>
        <p:spPr>
          <a:xfrm>
            <a:off x="6553200" y="6356350"/>
            <a:ext cx="2133600" cy="365125"/>
          </a:xfrm>
        </p:spPr>
        <p:txBody>
          <a:bodyPr/>
          <a:lstStyle/>
          <a:p>
            <a:fld id="{EBE3B045-4A5B-4024-A188-66D63FADB0C8}" type="slidenum">
              <a:rPr lang="pt-BR" smtClean="0"/>
              <a:t>12</a:t>
            </a:fld>
            <a:endParaRPr lang="pt-BR" dirty="0"/>
          </a:p>
        </p:txBody>
      </p:sp>
      <p:sp>
        <p:nvSpPr>
          <p:cNvPr id="9" name="Retângulo 8"/>
          <p:cNvSpPr/>
          <p:nvPr/>
        </p:nvSpPr>
        <p:spPr>
          <a:xfrm>
            <a:off x="935587" y="3496508"/>
            <a:ext cx="7272826" cy="10126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55600" tIns="355600" rIns="355600" bIns="355600" numCol="1" spcCol="1270" anchor="ctr" anchorCtr="0">
            <a:noAutofit/>
          </a:bodyPr>
          <a:lstStyle/>
          <a:p>
            <a:pPr lvl="0" algn="ctr" defTabSz="2222500">
              <a:lnSpc>
                <a:spcPct val="90000"/>
              </a:lnSpc>
              <a:spcBef>
                <a:spcPct val="0"/>
              </a:spcBef>
              <a:spcAft>
                <a:spcPct val="35000"/>
              </a:spcAft>
            </a:pPr>
            <a:r>
              <a:rPr lang="pt-BR" sz="4200" b="1" dirty="0" smtClean="0">
                <a:solidFill>
                  <a:schemeClr val="tx1"/>
                </a:solidFill>
              </a:rPr>
              <a:t>Grande </a:t>
            </a:r>
          </a:p>
          <a:p>
            <a:pPr lvl="0" algn="ctr" defTabSz="2222500">
              <a:lnSpc>
                <a:spcPct val="90000"/>
              </a:lnSpc>
              <a:spcBef>
                <a:spcPct val="0"/>
              </a:spcBef>
              <a:spcAft>
                <a:spcPct val="35000"/>
              </a:spcAft>
            </a:pPr>
            <a:r>
              <a:rPr lang="pt-BR" sz="4200" b="1" dirty="0" smtClean="0">
                <a:solidFill>
                  <a:schemeClr val="tx1"/>
                </a:solidFill>
              </a:rPr>
              <a:t>Porte</a:t>
            </a:r>
            <a:endParaRPr lang="pt-BR" sz="4200" b="1" kern="1200" dirty="0">
              <a:solidFill>
                <a:schemeClr val="tx1"/>
              </a:solidFill>
            </a:endParaRPr>
          </a:p>
        </p:txBody>
      </p:sp>
      <p:pic>
        <p:nvPicPr>
          <p:cNvPr id="10" name="Picture 2" descr="K:\Laboratório de Orçamentos e Políticas Públicas\UTILITÁRIOS LOPP\LOGO LOPP\LOOP-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0312" y="5086591"/>
            <a:ext cx="1512168" cy="1078713"/>
          </a:xfrm>
          <a:prstGeom prst="rect">
            <a:avLst/>
          </a:prstGeom>
          <a:noFill/>
          <a:extLst>
            <a:ext uri="{909E8E84-426E-40DD-AFC4-6F175D3DCCD1}">
              <a14:hiddenFill xmlns:a14="http://schemas.microsoft.com/office/drawing/2010/main">
                <a:solidFill>
                  <a:srgbClr val="FFFFFF"/>
                </a:solidFill>
              </a14:hiddenFill>
            </a:ext>
          </a:extLst>
        </p:spPr>
      </p:pic>
      <p:sp>
        <p:nvSpPr>
          <p:cNvPr id="12" name="1 Título"/>
          <p:cNvSpPr>
            <a:spLocks noGrp="1"/>
          </p:cNvSpPr>
          <p:nvPr>
            <p:ph type="title"/>
          </p:nvPr>
        </p:nvSpPr>
        <p:spPr>
          <a:xfrm>
            <a:off x="776582" y="274638"/>
            <a:ext cx="8043890" cy="939784"/>
          </a:xfrm>
          <a:ln>
            <a:noFill/>
          </a:ln>
        </p:spPr>
        <p:txBody>
          <a:bodyPr/>
          <a:lstStyle/>
          <a:p>
            <a:r>
              <a:rPr lang="es-ES" sz="2200" dirty="0" smtClean="0"/>
              <a:t>OS 5 MAIS COMPROMISSADOS – </a:t>
            </a:r>
            <a:r>
              <a:rPr lang="es-ES" sz="2200" b="0" dirty="0" smtClean="0"/>
              <a:t>I.MPRJ </a:t>
            </a:r>
            <a:r>
              <a:rPr lang="es-ES" sz="2200" b="0" dirty="0" err="1"/>
              <a:t>Receita</a:t>
            </a:r>
            <a:r>
              <a:rPr lang="es-ES" sz="2200" b="0" dirty="0"/>
              <a:t> 2016</a:t>
            </a:r>
          </a:p>
        </p:txBody>
      </p:sp>
      <p:pic>
        <p:nvPicPr>
          <p:cNvPr id="11" name="Picture 2" descr="Resultado de imagem para mp rj"/>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504" y="-315416"/>
            <a:ext cx="946027" cy="1052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7370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9">
                                            <p:txEl>
                                              <p:pRg st="1" end="1"/>
                                            </p:txEl>
                                          </p:spTgt>
                                        </p:tgtEl>
                                      </p:cBhvr>
                                    </p:animEffect>
                                  </p:child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ixaDeTexto 14"/>
          <p:cNvSpPr txBox="1"/>
          <p:nvPr/>
        </p:nvSpPr>
        <p:spPr>
          <a:xfrm>
            <a:off x="0" y="2607587"/>
            <a:ext cx="3851920" cy="4247317"/>
          </a:xfrm>
          <a:prstGeom prst="rect">
            <a:avLst/>
          </a:prstGeom>
          <a:solidFill>
            <a:schemeClr val="bg1"/>
          </a:solidFill>
          <a:ln>
            <a:noFill/>
          </a:ln>
        </p:spPr>
        <p:txBody>
          <a:bodyPr wrap="square" rtlCol="0">
            <a:spAutoFit/>
          </a:bodyPr>
          <a:lstStyle/>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2708920"/>
            <a:ext cx="3312368" cy="2469215"/>
          </a:xfrm>
          <a:prstGeom prst="rect">
            <a:avLst/>
          </a:prstGeom>
          <a:solidFill>
            <a:schemeClr val="bg1"/>
          </a:solidFill>
          <a:ln>
            <a:noFill/>
          </a:ln>
          <a:effectLst/>
          <a:extLst/>
        </p:spPr>
      </p:pic>
      <p:graphicFrame>
        <p:nvGraphicFramePr>
          <p:cNvPr id="6" name="Diagrama 5"/>
          <p:cNvGraphicFramePr/>
          <p:nvPr>
            <p:extLst>
              <p:ext uri="{D42A27DB-BD31-4B8C-83A1-F6EECF244321}">
                <p14:modId xmlns:p14="http://schemas.microsoft.com/office/powerpoint/2010/main" val="900444979"/>
              </p:ext>
            </p:extLst>
          </p:nvPr>
        </p:nvGraphicFramePr>
        <p:xfrm>
          <a:off x="0" y="1340768"/>
          <a:ext cx="914400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ço Reservado para Número de Slide 5"/>
          <p:cNvSpPr>
            <a:spLocks noGrp="1"/>
          </p:cNvSpPr>
          <p:nvPr>
            <p:ph type="sldNum" sz="quarter" idx="12"/>
          </p:nvPr>
        </p:nvSpPr>
        <p:spPr>
          <a:xfrm>
            <a:off x="6553200" y="6356350"/>
            <a:ext cx="2133600" cy="365125"/>
          </a:xfrm>
        </p:spPr>
        <p:txBody>
          <a:bodyPr/>
          <a:lstStyle/>
          <a:p>
            <a:fld id="{EBE3B045-4A5B-4024-A188-66D63FADB0C8}" type="slidenum">
              <a:rPr lang="pt-BR" smtClean="0"/>
              <a:t>13</a:t>
            </a:fld>
            <a:endParaRPr lang="pt-BR" dirty="0"/>
          </a:p>
        </p:txBody>
      </p:sp>
      <p:sp>
        <p:nvSpPr>
          <p:cNvPr id="9" name="Retângulo 8"/>
          <p:cNvSpPr/>
          <p:nvPr/>
        </p:nvSpPr>
        <p:spPr>
          <a:xfrm>
            <a:off x="935587" y="3496508"/>
            <a:ext cx="7272826" cy="10126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55600" tIns="355600" rIns="355600" bIns="355600" numCol="1" spcCol="1270" anchor="ctr" anchorCtr="0">
            <a:noAutofit/>
          </a:bodyPr>
          <a:lstStyle/>
          <a:p>
            <a:pPr lvl="0" algn="ctr" defTabSz="2222500">
              <a:lnSpc>
                <a:spcPct val="90000"/>
              </a:lnSpc>
              <a:spcBef>
                <a:spcPct val="0"/>
              </a:spcBef>
              <a:spcAft>
                <a:spcPct val="35000"/>
              </a:spcAft>
            </a:pPr>
            <a:r>
              <a:rPr lang="pt-BR" sz="4200" b="1" dirty="0" smtClean="0">
                <a:solidFill>
                  <a:schemeClr val="tx1"/>
                </a:solidFill>
              </a:rPr>
              <a:t>Médio </a:t>
            </a:r>
          </a:p>
          <a:p>
            <a:pPr lvl="0" algn="ctr" defTabSz="2222500">
              <a:lnSpc>
                <a:spcPct val="90000"/>
              </a:lnSpc>
              <a:spcBef>
                <a:spcPct val="0"/>
              </a:spcBef>
              <a:spcAft>
                <a:spcPct val="35000"/>
              </a:spcAft>
            </a:pPr>
            <a:r>
              <a:rPr lang="pt-BR" sz="4200" b="1" dirty="0" smtClean="0">
                <a:solidFill>
                  <a:schemeClr val="tx1"/>
                </a:solidFill>
              </a:rPr>
              <a:t>Porte</a:t>
            </a:r>
            <a:endParaRPr lang="pt-BR" sz="4200" b="1" kern="1200" dirty="0">
              <a:solidFill>
                <a:schemeClr val="tx1"/>
              </a:solidFill>
            </a:endParaRPr>
          </a:p>
        </p:txBody>
      </p:sp>
      <p:pic>
        <p:nvPicPr>
          <p:cNvPr id="10" name="Picture 2" descr="K:\Laboratório de Orçamentos e Políticas Públicas\UTILITÁRIOS LOPP\LOGO LOPP\LOOP-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0312" y="5086591"/>
            <a:ext cx="1512168" cy="10787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sultado de imagem para mp rj"/>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504" y="-315416"/>
            <a:ext cx="946027" cy="1052969"/>
          </a:xfrm>
          <a:prstGeom prst="rect">
            <a:avLst/>
          </a:prstGeom>
          <a:noFill/>
          <a:extLst>
            <a:ext uri="{909E8E84-426E-40DD-AFC4-6F175D3DCCD1}">
              <a14:hiddenFill xmlns:a14="http://schemas.microsoft.com/office/drawing/2010/main">
                <a:solidFill>
                  <a:srgbClr val="FFFFFF"/>
                </a:solidFill>
              </a14:hiddenFill>
            </a:ext>
          </a:extLst>
        </p:spPr>
      </p:pic>
      <p:sp>
        <p:nvSpPr>
          <p:cNvPr id="14" name="1 Título"/>
          <p:cNvSpPr>
            <a:spLocks noGrp="1"/>
          </p:cNvSpPr>
          <p:nvPr>
            <p:ph type="title"/>
          </p:nvPr>
        </p:nvSpPr>
        <p:spPr>
          <a:xfrm>
            <a:off x="776582" y="274638"/>
            <a:ext cx="8043890" cy="939784"/>
          </a:xfrm>
          <a:ln>
            <a:noFill/>
          </a:ln>
        </p:spPr>
        <p:txBody>
          <a:bodyPr/>
          <a:lstStyle/>
          <a:p>
            <a:r>
              <a:rPr lang="es-ES" sz="2200" dirty="0" smtClean="0"/>
              <a:t>OS 5 MAIS COMPROMISSADOS – </a:t>
            </a:r>
            <a:r>
              <a:rPr lang="es-ES" sz="2200" b="0" dirty="0" smtClean="0"/>
              <a:t>I.MPRJ </a:t>
            </a:r>
            <a:r>
              <a:rPr lang="es-ES" sz="2200" b="0" dirty="0" err="1"/>
              <a:t>Receita</a:t>
            </a:r>
            <a:r>
              <a:rPr lang="es-ES" sz="2200" b="0" dirty="0"/>
              <a:t> 2016</a:t>
            </a:r>
          </a:p>
        </p:txBody>
      </p:sp>
    </p:spTree>
    <p:extLst>
      <p:ext uri="{BB962C8B-B14F-4D97-AF65-F5344CB8AC3E}">
        <p14:creationId xmlns:p14="http://schemas.microsoft.com/office/powerpoint/2010/main" val="18718638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9">
                                            <p:txEl>
                                              <p:pRg st="1" end="1"/>
                                            </p:txEl>
                                          </p:spTgt>
                                        </p:tgtEl>
                                      </p:cBhvr>
                                    </p:animEffect>
                                  </p:child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ixaDeTexto 14"/>
          <p:cNvSpPr txBox="1"/>
          <p:nvPr/>
        </p:nvSpPr>
        <p:spPr>
          <a:xfrm>
            <a:off x="0" y="2607587"/>
            <a:ext cx="3851920" cy="4247317"/>
          </a:xfrm>
          <a:prstGeom prst="rect">
            <a:avLst/>
          </a:prstGeom>
          <a:solidFill>
            <a:schemeClr val="bg1"/>
          </a:solidFill>
          <a:ln>
            <a:noFill/>
          </a:ln>
        </p:spPr>
        <p:txBody>
          <a:bodyPr wrap="square" rtlCol="0">
            <a:spAutoFit/>
          </a:bodyPr>
          <a:lstStyle/>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2708920"/>
            <a:ext cx="3312368" cy="2469215"/>
          </a:xfrm>
          <a:prstGeom prst="rect">
            <a:avLst/>
          </a:prstGeom>
          <a:solidFill>
            <a:schemeClr val="bg1"/>
          </a:solidFill>
          <a:ln>
            <a:noFill/>
          </a:ln>
          <a:effectLst/>
          <a:extLst/>
        </p:spPr>
      </p:pic>
      <p:graphicFrame>
        <p:nvGraphicFramePr>
          <p:cNvPr id="6" name="Diagrama 5"/>
          <p:cNvGraphicFramePr/>
          <p:nvPr>
            <p:extLst>
              <p:ext uri="{D42A27DB-BD31-4B8C-83A1-F6EECF244321}">
                <p14:modId xmlns:p14="http://schemas.microsoft.com/office/powerpoint/2010/main" val="1409540622"/>
              </p:ext>
            </p:extLst>
          </p:nvPr>
        </p:nvGraphicFramePr>
        <p:xfrm>
          <a:off x="0" y="1340768"/>
          <a:ext cx="914400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ço Reservado para Número de Slide 5"/>
          <p:cNvSpPr>
            <a:spLocks noGrp="1"/>
          </p:cNvSpPr>
          <p:nvPr>
            <p:ph type="sldNum" sz="quarter" idx="12"/>
          </p:nvPr>
        </p:nvSpPr>
        <p:spPr>
          <a:xfrm>
            <a:off x="6553200" y="6356350"/>
            <a:ext cx="2133600" cy="365125"/>
          </a:xfrm>
        </p:spPr>
        <p:txBody>
          <a:bodyPr/>
          <a:lstStyle/>
          <a:p>
            <a:fld id="{EBE3B045-4A5B-4024-A188-66D63FADB0C8}" type="slidenum">
              <a:rPr lang="pt-BR" smtClean="0"/>
              <a:t>14</a:t>
            </a:fld>
            <a:endParaRPr lang="pt-BR" dirty="0"/>
          </a:p>
        </p:txBody>
      </p:sp>
      <p:sp>
        <p:nvSpPr>
          <p:cNvPr id="9" name="Retângulo 8"/>
          <p:cNvSpPr/>
          <p:nvPr/>
        </p:nvSpPr>
        <p:spPr>
          <a:xfrm>
            <a:off x="935587" y="3496508"/>
            <a:ext cx="7272826" cy="10126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55600" tIns="355600" rIns="355600" bIns="355600" numCol="1" spcCol="1270" anchor="ctr" anchorCtr="0">
            <a:noAutofit/>
          </a:bodyPr>
          <a:lstStyle/>
          <a:p>
            <a:pPr lvl="0" algn="ctr" defTabSz="2222500">
              <a:lnSpc>
                <a:spcPct val="90000"/>
              </a:lnSpc>
              <a:spcBef>
                <a:spcPct val="0"/>
              </a:spcBef>
              <a:spcAft>
                <a:spcPct val="35000"/>
              </a:spcAft>
            </a:pPr>
            <a:r>
              <a:rPr lang="pt-BR" sz="4200" b="1" dirty="0" smtClean="0">
                <a:solidFill>
                  <a:schemeClr val="tx1"/>
                </a:solidFill>
              </a:rPr>
              <a:t>Pequeno </a:t>
            </a:r>
          </a:p>
          <a:p>
            <a:pPr lvl="0" algn="ctr" defTabSz="2222500">
              <a:lnSpc>
                <a:spcPct val="90000"/>
              </a:lnSpc>
              <a:spcBef>
                <a:spcPct val="0"/>
              </a:spcBef>
              <a:spcAft>
                <a:spcPct val="35000"/>
              </a:spcAft>
            </a:pPr>
            <a:r>
              <a:rPr lang="pt-BR" sz="4200" b="1" dirty="0" smtClean="0">
                <a:solidFill>
                  <a:schemeClr val="tx1"/>
                </a:solidFill>
              </a:rPr>
              <a:t>Porte</a:t>
            </a:r>
            <a:endParaRPr lang="pt-BR" sz="4200" b="1" kern="1200" dirty="0">
              <a:solidFill>
                <a:schemeClr val="tx1"/>
              </a:solidFill>
            </a:endParaRPr>
          </a:p>
        </p:txBody>
      </p:sp>
      <p:pic>
        <p:nvPicPr>
          <p:cNvPr id="10" name="Picture 2" descr="K:\Laboratório de Orçamentos e Políticas Públicas\UTILITÁRIOS LOPP\LOGO LOPP\LOOP-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0312" y="5086591"/>
            <a:ext cx="1512168" cy="10787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sultado de imagem para mp rj"/>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504" y="-315416"/>
            <a:ext cx="946027" cy="1052969"/>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a:spLocks noGrp="1"/>
          </p:cNvSpPr>
          <p:nvPr>
            <p:ph type="title"/>
          </p:nvPr>
        </p:nvSpPr>
        <p:spPr>
          <a:xfrm>
            <a:off x="776582" y="274638"/>
            <a:ext cx="8043890" cy="939784"/>
          </a:xfrm>
          <a:ln>
            <a:noFill/>
          </a:ln>
        </p:spPr>
        <p:txBody>
          <a:bodyPr/>
          <a:lstStyle/>
          <a:p>
            <a:r>
              <a:rPr lang="es-ES" sz="2200" dirty="0" smtClean="0"/>
              <a:t>OS 5 MAIS COMPROMISSADOS – </a:t>
            </a:r>
            <a:r>
              <a:rPr lang="es-ES" sz="2200" b="0" dirty="0" smtClean="0"/>
              <a:t>I.MPRJ </a:t>
            </a:r>
            <a:r>
              <a:rPr lang="es-ES" sz="2200" b="0" dirty="0" err="1"/>
              <a:t>Receita</a:t>
            </a:r>
            <a:r>
              <a:rPr lang="es-ES" sz="2200" b="0" dirty="0"/>
              <a:t> 2016</a:t>
            </a:r>
          </a:p>
        </p:txBody>
      </p:sp>
    </p:spTree>
    <p:extLst>
      <p:ext uri="{BB962C8B-B14F-4D97-AF65-F5344CB8AC3E}">
        <p14:creationId xmlns:p14="http://schemas.microsoft.com/office/powerpoint/2010/main" val="23732686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9">
                                            <p:txEl>
                                              <p:pRg st="1" end="1"/>
                                            </p:txEl>
                                          </p:spTgt>
                                        </p:tgtEl>
                                      </p:cBhvr>
                                    </p:animEffect>
                                  </p:child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0888"/>
            <a:ext cx="9144000" cy="443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1 Título"/>
          <p:cNvSpPr txBox="1">
            <a:spLocks/>
          </p:cNvSpPr>
          <p:nvPr/>
        </p:nvSpPr>
        <p:spPr>
          <a:xfrm>
            <a:off x="642910" y="274638"/>
            <a:ext cx="8043890" cy="939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000" dirty="0" err="1" smtClean="0"/>
              <a:t>Saiba</a:t>
            </a:r>
            <a:r>
              <a:rPr lang="es-ES" sz="3000" dirty="0" smtClean="0"/>
              <a:t> </a:t>
            </a:r>
            <a:r>
              <a:rPr lang="es-ES" sz="3000" dirty="0" err="1" smtClean="0"/>
              <a:t>Mais</a:t>
            </a:r>
            <a:endParaRPr lang="es-ES" sz="3000" dirty="0"/>
          </a:p>
        </p:txBody>
      </p:sp>
      <p:sp>
        <p:nvSpPr>
          <p:cNvPr id="4" name="2 Marcador de contenido"/>
          <p:cNvSpPr txBox="1">
            <a:spLocks/>
          </p:cNvSpPr>
          <p:nvPr/>
        </p:nvSpPr>
        <p:spPr>
          <a:xfrm>
            <a:off x="457200" y="1628800"/>
            <a:ext cx="8229600" cy="299390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pt-BR" sz="1400" dirty="0" smtClean="0"/>
              <a:t>O </a:t>
            </a:r>
            <a:r>
              <a:rPr lang="pt-BR" sz="1400" b="1" dirty="0" smtClean="0">
                <a:solidFill>
                  <a:srgbClr val="0070C0"/>
                </a:solidFill>
              </a:rPr>
              <a:t>I.MPRJ da Receita Pública </a:t>
            </a:r>
            <a:r>
              <a:rPr lang="pt-BR" sz="1400" dirty="0" smtClean="0"/>
              <a:t>reflete tão somente o compromisso dos gestores dos municípios do Estado do Rio de Janeiro no processo de planejamento e execução da receita, no que se refere à estimativa e à arrecadação no exercício do índice apresentado. </a:t>
            </a:r>
          </a:p>
          <a:p>
            <a:pPr marL="0" indent="0" algn="just">
              <a:buNone/>
            </a:pPr>
            <a:endParaRPr lang="pt-BR" sz="1400" dirty="0"/>
          </a:p>
          <a:p>
            <a:pPr marL="0" indent="0" algn="just">
              <a:buNone/>
            </a:pPr>
            <a:r>
              <a:rPr lang="pt-BR" sz="1400" dirty="0" smtClean="0"/>
              <a:t>Por não constar </a:t>
            </a:r>
            <a:r>
              <a:rPr lang="pt-BR" sz="1400" dirty="0"/>
              <a:t>entre os propósitos do </a:t>
            </a:r>
            <a:r>
              <a:rPr lang="pt-BR" sz="1400" dirty="0" smtClean="0"/>
              <a:t>presente índice o diagnóstico do planejamento e execução da despesa, não foi avaliada a qualidade dos gastos públicos. Assim, ainda que determinado município seja classificado como compromissado de acordo com o </a:t>
            </a:r>
            <a:r>
              <a:rPr lang="pt-BR" sz="1400" b="1" dirty="0">
                <a:solidFill>
                  <a:srgbClr val="0070C0"/>
                </a:solidFill>
              </a:rPr>
              <a:t>I.MPRJ </a:t>
            </a:r>
            <a:r>
              <a:rPr lang="pt-BR" sz="1400" b="1" dirty="0" smtClean="0">
                <a:solidFill>
                  <a:srgbClr val="0070C0"/>
                </a:solidFill>
              </a:rPr>
              <a:t>Receita</a:t>
            </a:r>
            <a:r>
              <a:rPr lang="pt-BR" sz="1400" dirty="0" smtClean="0"/>
              <a:t>, não significa que o Prefeito tenha realizado uma gestão responsável pela ótica da execução orçamentária como um todo.</a:t>
            </a:r>
          </a:p>
          <a:p>
            <a:pPr marL="0" indent="0" algn="just">
              <a:buFont typeface="Arial" pitchFamily="34" charset="0"/>
              <a:buNone/>
            </a:pPr>
            <a:endParaRPr lang="pt-BR" sz="1400" dirty="0" smtClean="0"/>
          </a:p>
          <a:p>
            <a:pPr marL="0" indent="0" algn="just">
              <a:buFont typeface="Arial" pitchFamily="34" charset="0"/>
              <a:buNone/>
            </a:pPr>
            <a:endParaRPr lang="pt-BR" sz="1400" dirty="0" smtClean="0"/>
          </a:p>
          <a:p>
            <a:pPr marL="0" indent="0" algn="just">
              <a:buFont typeface="Arial" pitchFamily="34" charset="0"/>
              <a:buNone/>
            </a:pPr>
            <a:endParaRPr lang="pt-BR" sz="1400" dirty="0" smtClean="0"/>
          </a:p>
          <a:p>
            <a:pPr algn="just"/>
            <a:endParaRPr lang="es-ES" sz="1400" dirty="0">
              <a:latin typeface="Arial" panose="020B0604020202020204" pitchFamily="34" charset="0"/>
              <a:cs typeface="Arial" panose="020B0604020202020204" pitchFamily="34" charset="0"/>
            </a:endParaRPr>
          </a:p>
        </p:txBody>
      </p:sp>
      <p:sp>
        <p:nvSpPr>
          <p:cNvPr id="7" name="Espaço Reservado para Número de Slide 5"/>
          <p:cNvSpPr>
            <a:spLocks noGrp="1"/>
          </p:cNvSpPr>
          <p:nvPr>
            <p:ph type="sldNum" sz="quarter" idx="12"/>
          </p:nvPr>
        </p:nvSpPr>
        <p:spPr>
          <a:xfrm>
            <a:off x="6553200" y="6376243"/>
            <a:ext cx="2133600" cy="365125"/>
          </a:xfrm>
        </p:spPr>
        <p:txBody>
          <a:bodyPr/>
          <a:lstStyle/>
          <a:p>
            <a:fld id="{EBE3B045-4A5B-4024-A188-66D63FADB0C8}" type="slidenum">
              <a:rPr lang="pt-BR" smtClean="0"/>
              <a:t>15</a:t>
            </a:fld>
            <a:endParaRPr lang="pt-BR" dirty="0"/>
          </a:p>
        </p:txBody>
      </p:sp>
    </p:spTree>
    <p:extLst>
      <p:ext uri="{BB962C8B-B14F-4D97-AF65-F5344CB8AC3E}">
        <p14:creationId xmlns:p14="http://schemas.microsoft.com/office/powerpoint/2010/main" val="227065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xfrm>
            <a:off x="755576" y="1526927"/>
            <a:ext cx="8784976" cy="1470025"/>
          </a:xfrm>
          <a:ln>
            <a:noFill/>
          </a:ln>
        </p:spPr>
        <p:txBody>
          <a:bodyPr vert="horz" lIns="91440" tIns="45720" rIns="91440" bIns="45720" rtlCol="0" anchor="ct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fontAlgn="ctr"/>
            <a:r>
              <a:rPr lang="es-ES" sz="5600" b="1" dirty="0" smtClean="0">
                <a:ln w="11430">
                  <a:solidFill>
                    <a:sysClr val="windowText" lastClr="000000"/>
                  </a:solidFill>
                </a:ln>
                <a:effectLst>
                  <a:outerShdw blurRad="50800" dist="39000" dir="5460000" algn="tl">
                    <a:srgbClr val="000000">
                      <a:alpha val="38000"/>
                    </a:srgbClr>
                  </a:outerShdw>
                </a:effectLst>
                <a:latin typeface="Eras Demi ITC" pitchFamily="34" charset="0"/>
              </a:rPr>
              <a:t/>
            </a:r>
            <a:br>
              <a:rPr lang="es-ES" sz="5600" b="1" dirty="0" smtClean="0">
                <a:ln w="11430">
                  <a:solidFill>
                    <a:sysClr val="windowText" lastClr="000000"/>
                  </a:solidFill>
                </a:ln>
                <a:effectLst>
                  <a:outerShdw blurRad="50800" dist="39000" dir="5460000" algn="tl">
                    <a:srgbClr val="000000">
                      <a:alpha val="38000"/>
                    </a:srgbClr>
                  </a:outerShdw>
                </a:effectLst>
                <a:latin typeface="Eras Demi ITC" pitchFamily="34" charset="0"/>
              </a:rPr>
            </a:br>
            <a:r>
              <a:rPr lang="es-ES" sz="5600" b="1" dirty="0">
                <a:ln w="11430">
                  <a:solidFill>
                    <a:sysClr val="windowText" lastClr="000000"/>
                  </a:solidFill>
                </a:ln>
                <a:effectLst>
                  <a:outerShdw blurRad="50800" dist="39000" dir="5460000" algn="tl">
                    <a:srgbClr val="000000">
                      <a:alpha val="38000"/>
                    </a:srgbClr>
                  </a:outerShdw>
                </a:effectLst>
                <a:latin typeface="Eras Demi ITC" pitchFamily="34" charset="0"/>
              </a:rPr>
              <a:t/>
            </a:r>
            <a:br>
              <a:rPr lang="es-ES" sz="5600" b="1" dirty="0">
                <a:ln w="11430">
                  <a:solidFill>
                    <a:sysClr val="windowText" lastClr="000000"/>
                  </a:solidFill>
                </a:ln>
                <a:effectLst>
                  <a:outerShdw blurRad="50800" dist="39000" dir="5460000" algn="tl">
                    <a:srgbClr val="000000">
                      <a:alpha val="38000"/>
                    </a:srgbClr>
                  </a:outerShdw>
                </a:effectLst>
                <a:latin typeface="Eras Demi ITC" pitchFamily="34" charset="0"/>
              </a:rPr>
            </a:br>
            <a:r>
              <a:rPr lang="es-ES" sz="5600" b="1" dirty="0" smtClean="0">
                <a:ln w="11430">
                  <a:solidFill>
                    <a:sysClr val="windowText" lastClr="000000"/>
                  </a:solidFill>
                </a:ln>
                <a:effectLst>
                  <a:outerShdw blurRad="50800" dist="39000" dir="5460000" algn="tl">
                    <a:srgbClr val="000000">
                      <a:alpha val="38000"/>
                    </a:srgbClr>
                  </a:outerShdw>
                </a:effectLst>
                <a:latin typeface="Eras Demi ITC" pitchFamily="34" charset="0"/>
              </a:rPr>
              <a:t>I.MPRJ </a:t>
            </a:r>
            <a:r>
              <a:rPr lang="es-ES" sz="5600" b="1" dirty="0" err="1" smtClean="0">
                <a:ln w="11430">
                  <a:solidFill>
                    <a:sysClr val="windowText" lastClr="000000"/>
                  </a:solidFill>
                </a:ln>
                <a:effectLst>
                  <a:outerShdw blurRad="50800" dist="39000" dir="5460000" algn="tl">
                    <a:srgbClr val="000000">
                      <a:alpha val="38000"/>
                    </a:srgbClr>
                  </a:outerShdw>
                </a:effectLst>
                <a:latin typeface="Eras Demi ITC" pitchFamily="34" charset="0"/>
              </a:rPr>
              <a:t>Receita</a:t>
            </a:r>
            <a:r>
              <a:rPr lang="es-ES" sz="5600" b="1" dirty="0" smtClean="0">
                <a:ln w="11430">
                  <a:solidFill>
                    <a:sysClr val="windowText" lastClr="000000"/>
                  </a:solidFill>
                </a:ln>
                <a:effectLst>
                  <a:outerShdw blurRad="50800" dist="39000" dir="5460000" algn="tl">
                    <a:srgbClr val="000000">
                      <a:alpha val="38000"/>
                    </a:srgbClr>
                  </a:outerShdw>
                </a:effectLst>
                <a:latin typeface="Eras Demi ITC" pitchFamily="34" charset="0"/>
              </a:rPr>
              <a:t> 2016</a:t>
            </a:r>
            <a:r>
              <a:rPr lang="pt-BR" sz="5600" b="1" dirty="0">
                <a:ln w="11430">
                  <a:solidFill>
                    <a:sysClr val="windowText" lastClr="000000"/>
                  </a:solidFill>
                </a:ln>
                <a:effectLst>
                  <a:outerShdw blurRad="50800" dist="39000" dir="5460000" algn="tl">
                    <a:srgbClr val="000000">
                      <a:alpha val="38000"/>
                    </a:srgbClr>
                  </a:outerShdw>
                </a:effectLst>
                <a:latin typeface="Eras Demi ITC" pitchFamily="34" charset="0"/>
              </a:rPr>
              <a:t/>
            </a:r>
            <a:br>
              <a:rPr lang="pt-BR" sz="5600" b="1" dirty="0">
                <a:ln w="11430">
                  <a:solidFill>
                    <a:sysClr val="windowText" lastClr="000000"/>
                  </a:solidFill>
                </a:ln>
                <a:effectLst>
                  <a:outerShdw blurRad="50800" dist="39000" dir="5460000" algn="tl">
                    <a:srgbClr val="000000">
                      <a:alpha val="38000"/>
                    </a:srgbClr>
                  </a:outerShdw>
                </a:effectLst>
                <a:latin typeface="Eras Demi ITC" pitchFamily="34" charset="0"/>
              </a:rPr>
            </a:br>
            <a:r>
              <a:rPr lang="es-ES" sz="5600" b="1" dirty="0">
                <a:ln w="11430">
                  <a:solidFill>
                    <a:sysClr val="windowText" lastClr="000000"/>
                  </a:solidFill>
                </a:ln>
                <a:effectLst>
                  <a:outerShdw blurRad="50800" dist="39000" dir="5460000" algn="tl">
                    <a:srgbClr val="000000">
                      <a:alpha val="38000"/>
                    </a:srgbClr>
                  </a:outerShdw>
                </a:effectLst>
                <a:latin typeface="Eras Demi ITC" pitchFamily="34" charset="0"/>
              </a:rPr>
              <a:t/>
            </a:r>
            <a:br>
              <a:rPr lang="es-ES" sz="5600" b="1" dirty="0">
                <a:ln w="11430">
                  <a:solidFill>
                    <a:sysClr val="windowText" lastClr="000000"/>
                  </a:solidFill>
                </a:ln>
                <a:effectLst>
                  <a:outerShdw blurRad="50800" dist="39000" dir="5460000" algn="tl">
                    <a:srgbClr val="000000">
                      <a:alpha val="38000"/>
                    </a:srgbClr>
                  </a:outerShdw>
                </a:effectLst>
                <a:latin typeface="Eras Demi ITC" pitchFamily="34" charset="0"/>
              </a:rPr>
            </a:br>
            <a:endParaRPr lang="es-ES" sz="5600" b="1" dirty="0">
              <a:ln w="11430">
                <a:solidFill>
                  <a:sysClr val="windowText" lastClr="000000"/>
                </a:solidFill>
              </a:ln>
              <a:effectLst>
                <a:outerShdw blurRad="50800" dist="39000" dir="5460000" algn="tl">
                  <a:srgbClr val="000000">
                    <a:alpha val="38000"/>
                  </a:srgbClr>
                </a:outerShdw>
              </a:effectLst>
              <a:latin typeface="Eras Demi ITC" pitchFamily="34" charset="0"/>
            </a:endParaRPr>
          </a:p>
        </p:txBody>
      </p:sp>
      <p:pic>
        <p:nvPicPr>
          <p:cNvPr id="8" name="Picture 2" descr="K:\Laboratório de Orçamentos e Políticas Públicas\UTILITÁRIOS LOPP\LOGO LOPP\LOOP-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9248" y="116632"/>
            <a:ext cx="1512168" cy="107871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m para mp r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341" y="-459432"/>
            <a:ext cx="1722363" cy="191706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https://webmail.tce.rj.gov.br/owa/service.svc/s/GetFileAttachment?id=AAMkAGVkZDc3YWI4LTNlZWQtNDlhYy1hZDI2LWEzZDhhZjc3OTI1NgBGAAAAAAB4JkCQd%2FPUQJXrkSA1h%2FVNBwAPvxS1eZDjT6kMAGK5hfG9AwnTQNk8AABl%2FwnkIjzPR4hcxNQZpZ1JAAFkzQWmAAABEgAQADasc3N1VlhFpxdVgYsb1ss%3D&amp;isImagePreview=True&amp;X-OWA-CANARY=sVa7efBDpkaHl8CPc7MmL1Hbex6iG9UIk_P-D5RDFjBeXqZa8Zs-q-4fd6mBnarwCR40NJDVDG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1 Título"/>
          <p:cNvSpPr txBox="1">
            <a:spLocks/>
          </p:cNvSpPr>
          <p:nvPr/>
        </p:nvSpPr>
        <p:spPr>
          <a:xfrm>
            <a:off x="179512" y="2391023"/>
            <a:ext cx="8784976" cy="1470025"/>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ctr"/>
            <a:r>
              <a:rPr lang="es-ES" sz="4000" b="1" dirty="0" smtClean="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
            </a:r>
            <a:br>
              <a:rPr lang="es-ES" sz="4000" b="1" dirty="0" smtClean="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br>
            <a:r>
              <a:rPr lang="es-ES" sz="4000" b="1" dirty="0" smtClean="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
            </a:r>
            <a:br>
              <a:rPr lang="es-ES" sz="4000" b="1" dirty="0" smtClean="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br>
            <a:r>
              <a:rPr lang="es-ES" sz="4000" b="1" dirty="0" smtClean="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
            </a:r>
            <a:br>
              <a:rPr lang="es-ES" sz="4000" b="1" dirty="0" smtClean="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br>
            <a:endParaRPr lang="es-ES" sz="3500" b="1" dirty="0">
              <a:ln w="11430">
                <a:solidFill>
                  <a:sysClr val="windowText" lastClr="000000"/>
                </a:solidFill>
              </a:ln>
              <a:effectLst>
                <a:outerShdw blurRad="50800" dist="39000" dir="5460000" algn="tl">
                  <a:srgbClr val="000000">
                    <a:alpha val="38000"/>
                  </a:srgbClr>
                </a:outerShdw>
              </a:effectLst>
              <a:latin typeface="Eras Demi ITC" pitchFamily="34" charset="0"/>
            </a:endParaRPr>
          </a:p>
        </p:txBody>
      </p:sp>
      <p:sp>
        <p:nvSpPr>
          <p:cNvPr id="9" name="1 Título"/>
          <p:cNvSpPr txBox="1">
            <a:spLocks/>
          </p:cNvSpPr>
          <p:nvPr/>
        </p:nvSpPr>
        <p:spPr>
          <a:xfrm>
            <a:off x="899592" y="2543423"/>
            <a:ext cx="8784976" cy="1470025"/>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ctr"/>
            <a:endParaRPr lang="es-ES" sz="4000" b="1"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endParaRPr>
          </a:p>
          <a:p>
            <a:pPr fontAlgn="ctr"/>
            <a:endParaRPr lang="es-ES" sz="4000" b="1" dirty="0" smtClean="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endParaRPr>
          </a:p>
          <a:p>
            <a:pPr fontAlgn="ctr"/>
            <a:endParaRPr lang="es-ES" sz="4000" b="1"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endParaRPr>
          </a:p>
          <a:p>
            <a:pPr fontAlgn="ctr"/>
            <a:endParaRPr lang="es-ES" sz="4000" b="1" dirty="0" smtClean="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endParaRPr>
          </a:p>
          <a:p>
            <a:pPr fontAlgn="ctr"/>
            <a:endParaRPr lang="es-ES" sz="4000" b="1"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endParaRPr>
          </a:p>
          <a:p>
            <a:pPr fontAlgn="ctr"/>
            <a:endParaRPr lang="es-ES" sz="4000" b="1" dirty="0" smtClean="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endParaRPr>
          </a:p>
          <a:p>
            <a:pPr fontAlgn="ctr"/>
            <a:r>
              <a:rPr lang="es-ES" sz="4000" b="1" dirty="0" smtClean="0">
                <a:ln w="11430">
                  <a:solidFill>
                    <a:sysClr val="windowText" lastClr="000000"/>
                  </a:solidFill>
                </a:ln>
                <a:effectLst>
                  <a:outerShdw blurRad="50800" dist="39000" dir="5460000" algn="tl">
                    <a:srgbClr val="000000">
                      <a:alpha val="38000"/>
                    </a:srgbClr>
                  </a:outerShdw>
                </a:effectLst>
                <a:latin typeface="Eras Demi ITC" pitchFamily="34" charset="0"/>
              </a:rPr>
              <a:t>LABORATÓRIO DE ANÁLISE DE ORÇAMENTOS E DE POLÍTICAS PÚBLICAS (LOPP/MPRJ)</a:t>
            </a:r>
            <a:br>
              <a:rPr lang="es-ES" sz="4000" b="1" dirty="0" smtClean="0">
                <a:ln w="11430">
                  <a:solidFill>
                    <a:sysClr val="windowText" lastClr="000000"/>
                  </a:solidFill>
                </a:ln>
                <a:effectLst>
                  <a:outerShdw blurRad="50800" dist="39000" dir="5460000" algn="tl">
                    <a:srgbClr val="000000">
                      <a:alpha val="38000"/>
                    </a:srgbClr>
                  </a:outerShdw>
                </a:effectLst>
                <a:latin typeface="Eras Demi ITC" pitchFamily="34" charset="0"/>
              </a:rPr>
            </a:br>
            <a:r>
              <a:rPr lang="es-ES" sz="4000" b="1" dirty="0" smtClean="0">
                <a:ln w="11430">
                  <a:solidFill>
                    <a:sysClr val="windowText" lastClr="000000"/>
                  </a:solidFill>
                </a:ln>
                <a:effectLst>
                  <a:outerShdw blurRad="50800" dist="39000" dir="5460000" algn="tl">
                    <a:srgbClr val="000000">
                      <a:alpha val="38000"/>
                    </a:srgbClr>
                  </a:outerShdw>
                </a:effectLst>
                <a:latin typeface="Eras Demi ITC" pitchFamily="34" charset="0"/>
              </a:rPr>
              <a:t/>
            </a:r>
            <a:br>
              <a:rPr lang="es-ES" sz="4000" b="1" dirty="0" smtClean="0">
                <a:ln w="11430">
                  <a:solidFill>
                    <a:sysClr val="windowText" lastClr="000000"/>
                  </a:solidFill>
                </a:ln>
                <a:effectLst>
                  <a:outerShdw blurRad="50800" dist="39000" dir="5460000" algn="tl">
                    <a:srgbClr val="000000">
                      <a:alpha val="38000"/>
                    </a:srgbClr>
                  </a:outerShdw>
                </a:effectLst>
                <a:latin typeface="Eras Demi ITC" pitchFamily="34" charset="0"/>
              </a:rPr>
            </a:br>
            <a:endParaRPr lang="es-ES" sz="3500" b="1" dirty="0">
              <a:ln w="11430">
                <a:solidFill>
                  <a:sysClr val="windowText" lastClr="000000"/>
                </a:solidFill>
              </a:ln>
              <a:effectLst>
                <a:outerShdw blurRad="50800" dist="39000" dir="5460000" algn="tl">
                  <a:srgbClr val="000000">
                    <a:alpha val="38000"/>
                  </a:srgbClr>
                </a:outerShdw>
              </a:effectLst>
              <a:latin typeface="Eras Demi ITC" pitchFamily="34" charset="0"/>
            </a:endParaRPr>
          </a:p>
        </p:txBody>
      </p:sp>
      <p:sp>
        <p:nvSpPr>
          <p:cNvPr id="10" name="Espaço Reservado para Número de Slide 5"/>
          <p:cNvSpPr>
            <a:spLocks noGrp="1"/>
          </p:cNvSpPr>
          <p:nvPr>
            <p:ph type="sldNum" sz="quarter" idx="12"/>
          </p:nvPr>
        </p:nvSpPr>
        <p:spPr>
          <a:xfrm>
            <a:off x="7956376" y="6376243"/>
            <a:ext cx="2133600" cy="365125"/>
          </a:xfrm>
        </p:spPr>
        <p:txBody>
          <a:bodyPr/>
          <a:lstStyle/>
          <a:p>
            <a:fld id="{EBE3B045-4A5B-4024-A188-66D63FADB0C8}" type="slidenum">
              <a:rPr lang="pt-BR" smtClean="0"/>
              <a:t>16</a:t>
            </a:fld>
            <a:endParaRPr lang="pt-BR" dirty="0"/>
          </a:p>
        </p:txBody>
      </p:sp>
    </p:spTree>
    <p:extLst>
      <p:ext uri="{BB962C8B-B14F-4D97-AF65-F5344CB8AC3E}">
        <p14:creationId xmlns:p14="http://schemas.microsoft.com/office/powerpoint/2010/main" val="12723455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0888"/>
            <a:ext cx="9144000" cy="4437112"/>
          </a:xfrm>
          <a:prstGeom prst="rect">
            <a:avLst/>
          </a:prstGeom>
          <a:solidFill>
            <a:schemeClr val="bg1"/>
          </a:solidFill>
          <a:ln>
            <a:noFill/>
          </a:ln>
          <a:effectLst/>
          <a:extLst/>
        </p:spPr>
      </p:pic>
      <p:sp>
        <p:nvSpPr>
          <p:cNvPr id="2" name="1 Título"/>
          <p:cNvSpPr>
            <a:spLocks noGrp="1"/>
          </p:cNvSpPr>
          <p:nvPr>
            <p:ph type="title"/>
          </p:nvPr>
        </p:nvSpPr>
        <p:spPr/>
        <p:txBody>
          <a:bodyPr/>
          <a:lstStyle/>
          <a:p>
            <a:r>
              <a:rPr lang="es-ES" sz="3000" dirty="0" smtClean="0"/>
              <a:t>O Índice MPRJ da </a:t>
            </a:r>
            <a:r>
              <a:rPr lang="es-ES" sz="3000" dirty="0" err="1" smtClean="0"/>
              <a:t>Receita</a:t>
            </a:r>
            <a:r>
              <a:rPr lang="es-ES" sz="3000" dirty="0" smtClean="0"/>
              <a:t> Pública </a:t>
            </a:r>
            <a:endParaRPr lang="es-ES" sz="3000" dirty="0"/>
          </a:p>
        </p:txBody>
      </p:sp>
      <p:sp>
        <p:nvSpPr>
          <p:cNvPr id="3" name="2 Marcador de contenido"/>
          <p:cNvSpPr>
            <a:spLocks noGrp="1"/>
          </p:cNvSpPr>
          <p:nvPr>
            <p:ph idx="1"/>
          </p:nvPr>
        </p:nvSpPr>
        <p:spPr>
          <a:xfrm>
            <a:off x="457200" y="1844824"/>
            <a:ext cx="8229600" cy="3528392"/>
          </a:xfrm>
          <a:solidFill>
            <a:schemeClr val="bg1"/>
          </a:solidFill>
        </p:spPr>
        <p:txBody>
          <a:bodyPr>
            <a:noAutofit/>
          </a:bodyPr>
          <a:lstStyle/>
          <a:p>
            <a:pPr marL="0" indent="0" algn="just">
              <a:buNone/>
            </a:pPr>
            <a:r>
              <a:rPr lang="pt-BR" sz="1400" dirty="0" smtClean="0"/>
              <a:t>O Ministério Público do Estado do Rio de Janeiro, por seu Laboratório de Análise de Orçamentos e de Políticas Públicas (LOPP/MPRJ), apresenta os resultados do </a:t>
            </a:r>
            <a:r>
              <a:rPr lang="pt-BR" sz="1400" b="1" dirty="0" smtClean="0">
                <a:solidFill>
                  <a:srgbClr val="00B0F0"/>
                </a:solidFill>
              </a:rPr>
              <a:t>Índice MPRJ da Receita Pública</a:t>
            </a:r>
            <a:r>
              <a:rPr lang="pt-BR" sz="1400" dirty="0" smtClean="0">
                <a:solidFill>
                  <a:srgbClr val="00B0F0"/>
                </a:solidFill>
              </a:rPr>
              <a:t> 2016 (</a:t>
            </a:r>
            <a:r>
              <a:rPr lang="pt-BR" sz="1400" b="1" dirty="0" smtClean="0">
                <a:solidFill>
                  <a:srgbClr val="00B0F0"/>
                </a:solidFill>
              </a:rPr>
              <a:t>I.MPRJ Receita 2016)</a:t>
            </a:r>
            <a:r>
              <a:rPr lang="pt-BR" sz="1400" dirty="0" smtClean="0">
                <a:solidFill>
                  <a:srgbClr val="FF9900"/>
                </a:solidFill>
              </a:rPr>
              <a:t> </a:t>
            </a:r>
            <a:r>
              <a:rPr lang="pt-BR" sz="1400" dirty="0" smtClean="0"/>
              <a:t>dos Municípios do Estado do Rio de Janeiro. Para tanto, a equipe do LOPP analisou os Relatórios Resumidos da Execução Orçamentária do último </a:t>
            </a:r>
            <a:r>
              <a:rPr lang="pt-BR" sz="1400" dirty="0"/>
              <a:t>bimestre (RREO</a:t>
            </a:r>
            <a:r>
              <a:rPr lang="pt-BR" sz="1400" dirty="0" smtClean="0"/>
              <a:t>), publicados no período de 2013 a 2016, sob a ótica das receitas previstas e arrecadadas.  A finalidade foi a de acompanhar o cumprimento, pelos gestores públicos, das normas e técnicas exigidas pela Lei de Responsabilidade Fiscal (LRF) no projeto de Lei Orçamentária Anual (PLOA) de 2016 (término de mandato). Com isso, construiu uma base comparativa de dados que permite verificar a responsabilidade do gestor público no planejamento orçamentário.</a:t>
            </a:r>
          </a:p>
          <a:p>
            <a:pPr marL="0" indent="0" algn="just">
              <a:buNone/>
            </a:pPr>
            <a:endParaRPr lang="pt-BR" sz="1400" dirty="0"/>
          </a:p>
          <a:p>
            <a:pPr marL="0" indent="0" algn="just">
              <a:buNone/>
            </a:pPr>
            <a:r>
              <a:rPr lang="pt-BR" sz="1400" dirty="0" smtClean="0"/>
              <a:t>Para </a:t>
            </a:r>
            <a:r>
              <a:rPr lang="pt-BR" sz="1400" dirty="0"/>
              <a:t>que se possa compreender a série histórica do confronto entre a receita estimada e a arrecadada, o mapa do </a:t>
            </a:r>
            <a:r>
              <a:rPr lang="pt-BR" sz="1400" b="1" dirty="0" smtClean="0"/>
              <a:t>I.MPRJ Receita 2016</a:t>
            </a:r>
            <a:r>
              <a:rPr lang="pt-BR" sz="1400" dirty="0" smtClean="0"/>
              <a:t> apresenta </a:t>
            </a:r>
            <a:r>
              <a:rPr lang="pt-BR" sz="1400" dirty="0"/>
              <a:t>a metodologia adotada, que tomou como ponto de partida as informações disponibilizadas no portal de transparência do Tribunal de Contas do Estado do Rio de Janeiro (TCE-RJ), da Prefeitura do RJ e do Sistema de Informações Contábeis e Fiscais do Setor Público </a:t>
            </a:r>
            <a:r>
              <a:rPr lang="pt-BR" sz="1400" dirty="0" smtClean="0"/>
              <a:t>Brasileiro da Secretaria do Tesouro Nacional </a:t>
            </a:r>
            <a:r>
              <a:rPr lang="pt-BR" sz="1400" dirty="0"/>
              <a:t>(</a:t>
            </a:r>
            <a:r>
              <a:rPr lang="pt-BR" sz="1400" dirty="0" smtClean="0"/>
              <a:t>SICONFI/STN). </a:t>
            </a:r>
            <a:endParaRPr lang="pt-BR" sz="1400" dirty="0"/>
          </a:p>
          <a:p>
            <a:pPr marL="0" indent="0" algn="just">
              <a:buNone/>
            </a:pPr>
            <a:endParaRPr lang="pt-BR" sz="1400" dirty="0" smtClean="0"/>
          </a:p>
          <a:p>
            <a:pPr marL="0" indent="0" algn="just">
              <a:buNone/>
            </a:pPr>
            <a:endParaRPr lang="pt-BR" sz="1400" dirty="0" smtClean="0"/>
          </a:p>
          <a:p>
            <a:pPr marL="0" indent="0" algn="just">
              <a:buNone/>
            </a:pPr>
            <a:endParaRPr lang="pt-BR" sz="1400" dirty="0" smtClean="0"/>
          </a:p>
          <a:p>
            <a:pPr marL="0" indent="0" algn="just">
              <a:buNone/>
            </a:pPr>
            <a:endParaRPr lang="pt-BR" sz="1400" dirty="0" smtClean="0"/>
          </a:p>
          <a:p>
            <a:pPr marL="0" indent="0" algn="just">
              <a:buNone/>
            </a:pPr>
            <a:endParaRPr lang="pt-BR" sz="1400" dirty="0"/>
          </a:p>
          <a:p>
            <a:pPr algn="just"/>
            <a:endParaRPr lang="es-ES" sz="1400" dirty="0">
              <a:latin typeface="Arial" panose="020B0604020202020204" pitchFamily="34" charset="0"/>
              <a:cs typeface="Arial" panose="020B0604020202020204" pitchFamily="34" charset="0"/>
            </a:endParaRPr>
          </a:p>
        </p:txBody>
      </p:sp>
      <p:sp>
        <p:nvSpPr>
          <p:cNvPr id="4" name="Espaço Reservado para Número de Slide 5"/>
          <p:cNvSpPr>
            <a:spLocks noGrp="1"/>
          </p:cNvSpPr>
          <p:nvPr>
            <p:ph type="sldNum" sz="quarter" idx="12"/>
          </p:nvPr>
        </p:nvSpPr>
        <p:spPr>
          <a:xfrm>
            <a:off x="6553200" y="6376243"/>
            <a:ext cx="2133600" cy="365125"/>
          </a:xfrm>
        </p:spPr>
        <p:txBody>
          <a:bodyPr/>
          <a:lstStyle/>
          <a:p>
            <a:fld id="{EBE3B045-4A5B-4024-A188-66D63FADB0C8}" type="slidenum">
              <a:rPr lang="pt-BR" smtClean="0"/>
              <a:t>2</a:t>
            </a:fld>
            <a:endParaRPr lang="pt-BR" dirty="0"/>
          </a:p>
        </p:txBody>
      </p:sp>
      <p:pic>
        <p:nvPicPr>
          <p:cNvPr id="6" name="Picture 2" descr="K:\Laboratório de Orçamentos e Políticas Públicas\UTILITÁRIOS LOPP\LOGO LOPP\LOOP-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8783" y="5590647"/>
            <a:ext cx="1512168" cy="10787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m para mp rj"/>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315416"/>
            <a:ext cx="946027" cy="105296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5" descr="https://webmail.tce.rj.gov.br/owa/service.svc/s/GetFileAttachment?id=AAMkAGVkZDc3YWI4LTNlZWQtNDlhYy1hZDI2LWEzZDhhZjc3OTI1NgBGAAAAAAB4JkCQd%2FPUQJXrkSA1h%2FVNBwAPvxS1eZDjT6kMAGK5hfG9AwnTQNk8AABl%2FwnkIjzPR4hcxNQZpZ1JAAFkzQWmAAABEgAQADasc3N1VlhFpxdVgYsb1ss%3D&amp;isImagePreview=True&amp;X-OWA-CANARY=sVa7efBDpkaHl8CPc7MmL1Hbex6iG9UIk_P-D5RDFjBeXqZa8Zs-q-4fd6mBnarwCR40NJDVDG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0888"/>
            <a:ext cx="9144000" cy="443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luxograma: Disco magnético 10"/>
          <p:cNvSpPr/>
          <p:nvPr/>
        </p:nvSpPr>
        <p:spPr>
          <a:xfrm>
            <a:off x="323528" y="1556792"/>
            <a:ext cx="8640960" cy="4032448"/>
          </a:xfrm>
          <a:prstGeom prst="flowChartMagneticDisk">
            <a:avLst/>
          </a:prstGeom>
          <a:solidFill>
            <a:schemeClr val="tx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1 Título"/>
          <p:cNvSpPr>
            <a:spLocks noGrp="1"/>
          </p:cNvSpPr>
          <p:nvPr>
            <p:ph type="title"/>
          </p:nvPr>
        </p:nvSpPr>
        <p:spPr/>
        <p:txBody>
          <a:bodyPr/>
          <a:lstStyle/>
          <a:p>
            <a:r>
              <a:rPr lang="es-ES" dirty="0" smtClean="0"/>
              <a:t>Como </a:t>
            </a:r>
            <a:r>
              <a:rPr lang="es-ES" dirty="0" err="1" smtClean="0"/>
              <a:t>foi</a:t>
            </a:r>
            <a:r>
              <a:rPr lang="es-ES" dirty="0" smtClean="0"/>
              <a:t> </a:t>
            </a:r>
            <a:r>
              <a:rPr lang="es-ES" dirty="0" err="1" smtClean="0"/>
              <a:t>analisado</a:t>
            </a:r>
            <a:endParaRPr lang="es-ES" dirty="0"/>
          </a:p>
        </p:txBody>
      </p:sp>
      <p:sp>
        <p:nvSpPr>
          <p:cNvPr id="5" name="Elipse 4"/>
          <p:cNvSpPr/>
          <p:nvPr/>
        </p:nvSpPr>
        <p:spPr>
          <a:xfrm>
            <a:off x="2051720" y="3717032"/>
            <a:ext cx="1512168" cy="1512168"/>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smtClean="0"/>
              <a:t>2- Análise das Previsões das Receitas (2016)                 ano-base</a:t>
            </a:r>
            <a:endParaRPr lang="pt-BR" sz="1000" b="1" dirty="0"/>
          </a:p>
        </p:txBody>
      </p:sp>
      <p:sp>
        <p:nvSpPr>
          <p:cNvPr id="6" name="Elipse 5"/>
          <p:cNvSpPr/>
          <p:nvPr/>
        </p:nvSpPr>
        <p:spPr>
          <a:xfrm>
            <a:off x="3851920" y="3717032"/>
            <a:ext cx="1512168" cy="1512168"/>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smtClean="0"/>
              <a:t>3- Observação das </a:t>
            </a:r>
            <a:r>
              <a:rPr lang="pt-BR" sz="1000" b="1" dirty="0" err="1" smtClean="0"/>
              <a:t>LOAs</a:t>
            </a:r>
            <a:r>
              <a:rPr lang="pt-BR" sz="1000" b="1" dirty="0"/>
              <a:t> </a:t>
            </a:r>
            <a:r>
              <a:rPr lang="pt-BR" sz="1000" b="1" dirty="0" smtClean="0"/>
              <a:t>               (3 exercícios anteriores ao ano-base: 2013 a 2015) </a:t>
            </a:r>
            <a:endParaRPr lang="pt-BR" sz="1000" b="1" dirty="0"/>
          </a:p>
        </p:txBody>
      </p:sp>
      <p:sp>
        <p:nvSpPr>
          <p:cNvPr id="7" name="Elipse 6"/>
          <p:cNvSpPr/>
          <p:nvPr/>
        </p:nvSpPr>
        <p:spPr>
          <a:xfrm>
            <a:off x="395536" y="3717032"/>
            <a:ext cx="1512168" cy="151216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smtClean="0"/>
              <a:t>1- Segregação dos Municípios por categorias </a:t>
            </a:r>
            <a:endParaRPr lang="pt-BR" sz="1000" b="1" dirty="0"/>
          </a:p>
        </p:txBody>
      </p:sp>
      <p:sp>
        <p:nvSpPr>
          <p:cNvPr id="10" name="Espaço Reservado para Número de Slide 5"/>
          <p:cNvSpPr>
            <a:spLocks noGrp="1"/>
          </p:cNvSpPr>
          <p:nvPr>
            <p:ph type="sldNum" sz="quarter" idx="12"/>
          </p:nvPr>
        </p:nvSpPr>
        <p:spPr>
          <a:xfrm>
            <a:off x="6553200" y="6356350"/>
            <a:ext cx="2133600" cy="365125"/>
          </a:xfrm>
        </p:spPr>
        <p:txBody>
          <a:bodyPr/>
          <a:lstStyle/>
          <a:p>
            <a:fld id="{EBE3B045-4A5B-4024-A188-66D63FADB0C8}" type="slidenum">
              <a:rPr lang="pt-BR" smtClean="0"/>
              <a:t>3</a:t>
            </a:fld>
            <a:endParaRPr lang="pt-BR" dirty="0"/>
          </a:p>
        </p:txBody>
      </p:sp>
      <p:sp>
        <p:nvSpPr>
          <p:cNvPr id="12" name="Seta para baixo 11"/>
          <p:cNvSpPr/>
          <p:nvPr/>
        </p:nvSpPr>
        <p:spPr>
          <a:xfrm>
            <a:off x="4150079" y="5697252"/>
            <a:ext cx="843843" cy="540060"/>
          </a:xfrm>
          <a:prstGeom prst="downArrow">
            <a:avLst/>
          </a:prstGeom>
          <a:solidFill>
            <a:srgbClr val="C00000"/>
          </a:solidFill>
        </p:spPr>
        <p:style>
          <a:lnRef idx="2">
            <a:schemeClr val="lt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13" name="Grupo 12"/>
          <p:cNvGrpSpPr/>
          <p:nvPr/>
        </p:nvGrpSpPr>
        <p:grpSpPr>
          <a:xfrm>
            <a:off x="935587" y="5944780"/>
            <a:ext cx="7272826" cy="1089120"/>
            <a:chOff x="3240350" y="4387987"/>
            <a:chExt cx="7272826" cy="1089120"/>
          </a:xfrm>
        </p:grpSpPr>
        <p:sp>
          <p:nvSpPr>
            <p:cNvPr id="14" name="Retângulo 13"/>
            <p:cNvSpPr/>
            <p:nvPr/>
          </p:nvSpPr>
          <p:spPr>
            <a:xfrm>
              <a:off x="3240350" y="4387987"/>
              <a:ext cx="7272826" cy="10126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tângulo 14"/>
            <p:cNvSpPr/>
            <p:nvPr/>
          </p:nvSpPr>
          <p:spPr>
            <a:xfrm>
              <a:off x="3240350" y="4464495"/>
              <a:ext cx="7272826" cy="10126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55600" tIns="355600" rIns="355600" bIns="355600" numCol="1" spcCol="1270" anchor="ctr" anchorCtr="0">
              <a:noAutofit/>
            </a:bodyPr>
            <a:lstStyle/>
            <a:p>
              <a:pPr lvl="0" algn="ctr" defTabSz="2222500">
                <a:lnSpc>
                  <a:spcPct val="90000"/>
                </a:lnSpc>
                <a:spcBef>
                  <a:spcPct val="0"/>
                </a:spcBef>
                <a:spcAft>
                  <a:spcPct val="35000"/>
                </a:spcAft>
              </a:pPr>
              <a:r>
                <a:rPr lang="pt-BR" sz="5000" b="1" kern="1200" dirty="0" smtClean="0">
                  <a:solidFill>
                    <a:srgbClr val="FF9900"/>
                  </a:solidFill>
                </a:rPr>
                <a:t>I.MPRJ Receita 2016</a:t>
              </a:r>
              <a:endParaRPr lang="pt-BR" sz="5000" b="1" kern="1200" dirty="0">
                <a:solidFill>
                  <a:srgbClr val="FF9900"/>
                </a:solidFill>
              </a:endParaRPr>
            </a:p>
          </p:txBody>
        </p:sp>
      </p:grpSp>
      <p:sp>
        <p:nvSpPr>
          <p:cNvPr id="16" name="Elipse 15"/>
          <p:cNvSpPr/>
          <p:nvPr/>
        </p:nvSpPr>
        <p:spPr>
          <a:xfrm>
            <a:off x="5652120" y="3717032"/>
            <a:ext cx="1512168" cy="151216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smtClean="0"/>
              <a:t>4- Correção </a:t>
            </a:r>
            <a:r>
              <a:rPr lang="pt-BR" sz="1000" b="1" dirty="0"/>
              <a:t>da arrecadação pelo IPCA (2013 e 2014)</a:t>
            </a:r>
          </a:p>
        </p:txBody>
      </p:sp>
      <p:sp>
        <p:nvSpPr>
          <p:cNvPr id="17" name="Elipse 16"/>
          <p:cNvSpPr/>
          <p:nvPr/>
        </p:nvSpPr>
        <p:spPr>
          <a:xfrm>
            <a:off x="7380312" y="3704436"/>
            <a:ext cx="1512168" cy="1512168"/>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smtClean="0"/>
              <a:t>5- Cálculo </a:t>
            </a:r>
            <a:r>
              <a:rPr lang="pt-BR" sz="1000" b="1" dirty="0"/>
              <a:t>da média das receitas arrecadadas nos últimos 3 anos ao </a:t>
            </a:r>
            <a:r>
              <a:rPr lang="pt-BR" sz="1000" b="1" dirty="0" smtClean="0"/>
              <a:t>ano-base atualizadas</a:t>
            </a:r>
            <a:endParaRPr lang="pt-BR" sz="1000" b="1" dirty="0"/>
          </a:p>
        </p:txBody>
      </p:sp>
      <p:pic>
        <p:nvPicPr>
          <p:cNvPr id="22" name="Picture 2" descr="Resultado de imagem para mp r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315416"/>
            <a:ext cx="946027" cy="105296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https://webmail.tce.rj.gov.br/owa/service.svc/s/GetFileAttachment?id=AAMkAGVkZDc3YWI4LTNlZWQtNDlhYy1hZDI2LWEzZDhhZjc3OTI1NgBGAAAAAAB4JkCQd%2FPUQJXrkSA1h%2FVNBwAPvxS1eZDjT6kMAGK5hfG9AwnTQNk8AABl%2FwnkIjzPR4hcxNQZpZ1JAAFkzQWmAAABEgAQADasc3N1VlhFpxdVgYsb1ss%3D&amp;isImagePreview=True&amp;X-OWA-CANARY=sVa7efBDpkaHl8CPc7MmL1Hbex6iG9UIk_P-D5RDFjBeXqZa8Zs-q-4fd6mBnarwCR40NJDVDG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3" name="Elipse 22"/>
          <p:cNvSpPr/>
          <p:nvPr/>
        </p:nvSpPr>
        <p:spPr>
          <a:xfrm>
            <a:off x="2051720" y="2060848"/>
            <a:ext cx="1512168" cy="151216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a:t>7- Verificação do cumprimento da metodologia prevista na </a:t>
            </a:r>
            <a:r>
              <a:rPr lang="pt-BR" sz="1000" b="1" dirty="0" smtClean="0"/>
              <a:t>LRF para estimar a receita 2016</a:t>
            </a:r>
            <a:endParaRPr lang="pt-BR" sz="1000" b="1" dirty="0"/>
          </a:p>
        </p:txBody>
      </p:sp>
      <p:sp>
        <p:nvSpPr>
          <p:cNvPr id="24" name="Elipse 23"/>
          <p:cNvSpPr/>
          <p:nvPr/>
        </p:nvSpPr>
        <p:spPr>
          <a:xfrm>
            <a:off x="3851920" y="2060848"/>
            <a:ext cx="1512168" cy="1512168"/>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a:t>8</a:t>
            </a:r>
            <a:r>
              <a:rPr lang="pt-BR" sz="1000" b="1" dirty="0" smtClean="0"/>
              <a:t>- Análise do planejamento e do equilíbrio da execução orçamentária da receita  2016</a:t>
            </a:r>
            <a:endParaRPr lang="pt-BR" sz="1000" b="1" dirty="0"/>
          </a:p>
        </p:txBody>
      </p:sp>
      <p:sp>
        <p:nvSpPr>
          <p:cNvPr id="25" name="Elipse 24"/>
          <p:cNvSpPr/>
          <p:nvPr/>
        </p:nvSpPr>
        <p:spPr>
          <a:xfrm>
            <a:off x="395536" y="2060848"/>
            <a:ext cx="1512168" cy="1512168"/>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smtClean="0"/>
              <a:t>6-</a:t>
            </a:r>
            <a:r>
              <a:rPr lang="pt-BR" sz="1000" b="1" dirty="0"/>
              <a:t> Exame de eventual reestimativa da receita </a:t>
            </a:r>
          </a:p>
          <a:p>
            <a:pPr algn="ctr"/>
            <a:endParaRPr lang="pt-BR" sz="1000" b="1" dirty="0"/>
          </a:p>
        </p:txBody>
      </p:sp>
      <p:sp>
        <p:nvSpPr>
          <p:cNvPr id="26" name="Elipse 25"/>
          <p:cNvSpPr/>
          <p:nvPr/>
        </p:nvSpPr>
        <p:spPr>
          <a:xfrm>
            <a:off x="5652120" y="2060848"/>
            <a:ext cx="1512168" cy="1512168"/>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smtClean="0"/>
              <a:t>9- Criação do I.MPRJ Receita 2016</a:t>
            </a:r>
            <a:endParaRPr lang="pt-BR" sz="1000" b="1" dirty="0"/>
          </a:p>
        </p:txBody>
      </p:sp>
      <p:sp>
        <p:nvSpPr>
          <p:cNvPr id="27" name="Elipse 26"/>
          <p:cNvSpPr/>
          <p:nvPr/>
        </p:nvSpPr>
        <p:spPr>
          <a:xfrm>
            <a:off x="7380312" y="2048252"/>
            <a:ext cx="1512168" cy="151216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smtClean="0"/>
              <a:t>10- Ranking do I.MPRJ Receita 2016</a:t>
            </a:r>
            <a:endParaRPr lang="pt-BR" sz="1000" b="1" dirty="0"/>
          </a:p>
        </p:txBody>
      </p:sp>
    </p:spTree>
    <p:extLst>
      <p:ext uri="{BB962C8B-B14F-4D97-AF65-F5344CB8AC3E}">
        <p14:creationId xmlns:p14="http://schemas.microsoft.com/office/powerpoint/2010/main" val="27630540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plus(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80">
                                          <p:stCondLst>
                                            <p:cond delay="0"/>
                                          </p:stCondLst>
                                        </p:cTn>
                                        <p:tgtEl>
                                          <p:spTgt spid="6"/>
                                        </p:tgtEl>
                                      </p:cBhvr>
                                    </p:animEffect>
                                    <p:anim calcmode="lin" valueType="num">
                                      <p:cBhvr>
                                        <p:cTn id="4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gtEl>
                                      </p:cBhvr>
                                      <p:to x="100000" y="60000"/>
                                    </p:animScale>
                                    <p:animScale>
                                      <p:cBhvr>
                                        <p:cTn id="55" dur="166" decel="50000">
                                          <p:stCondLst>
                                            <p:cond delay="676"/>
                                          </p:stCondLst>
                                        </p:cTn>
                                        <p:tgtEl>
                                          <p:spTgt spid="6"/>
                                        </p:tgtEl>
                                      </p:cBhvr>
                                      <p:to x="100000" y="100000"/>
                                    </p:animScale>
                                    <p:animScale>
                                      <p:cBhvr>
                                        <p:cTn id="56" dur="26">
                                          <p:stCondLst>
                                            <p:cond delay="1312"/>
                                          </p:stCondLst>
                                        </p:cTn>
                                        <p:tgtEl>
                                          <p:spTgt spid="6"/>
                                        </p:tgtEl>
                                      </p:cBhvr>
                                      <p:to x="100000" y="80000"/>
                                    </p:animScale>
                                    <p:animScale>
                                      <p:cBhvr>
                                        <p:cTn id="57" dur="166" decel="50000">
                                          <p:stCondLst>
                                            <p:cond delay="1338"/>
                                          </p:stCondLst>
                                        </p:cTn>
                                        <p:tgtEl>
                                          <p:spTgt spid="6"/>
                                        </p:tgtEl>
                                      </p:cBhvr>
                                      <p:to x="100000" y="100000"/>
                                    </p:animScale>
                                    <p:animScale>
                                      <p:cBhvr>
                                        <p:cTn id="58" dur="26">
                                          <p:stCondLst>
                                            <p:cond delay="1642"/>
                                          </p:stCondLst>
                                        </p:cTn>
                                        <p:tgtEl>
                                          <p:spTgt spid="6"/>
                                        </p:tgtEl>
                                      </p:cBhvr>
                                      <p:to x="100000" y="90000"/>
                                    </p:animScale>
                                    <p:animScale>
                                      <p:cBhvr>
                                        <p:cTn id="59" dur="166" decel="50000">
                                          <p:stCondLst>
                                            <p:cond delay="1668"/>
                                          </p:stCondLst>
                                        </p:cTn>
                                        <p:tgtEl>
                                          <p:spTgt spid="6"/>
                                        </p:tgtEl>
                                      </p:cBhvr>
                                      <p:to x="100000" y="100000"/>
                                    </p:animScale>
                                    <p:animScale>
                                      <p:cBhvr>
                                        <p:cTn id="60" dur="26">
                                          <p:stCondLst>
                                            <p:cond delay="1808"/>
                                          </p:stCondLst>
                                        </p:cTn>
                                        <p:tgtEl>
                                          <p:spTgt spid="6"/>
                                        </p:tgtEl>
                                      </p:cBhvr>
                                      <p:to x="100000" y="95000"/>
                                    </p:animScale>
                                    <p:animScale>
                                      <p:cBhvr>
                                        <p:cTn id="61" dur="166" decel="50000">
                                          <p:stCondLst>
                                            <p:cond delay="1834"/>
                                          </p:stCondLst>
                                        </p:cTn>
                                        <p:tgtEl>
                                          <p:spTgt spid="6"/>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80">
                                          <p:stCondLst>
                                            <p:cond delay="0"/>
                                          </p:stCondLst>
                                        </p:cTn>
                                        <p:tgtEl>
                                          <p:spTgt spid="16"/>
                                        </p:tgtEl>
                                      </p:cBhvr>
                                    </p:animEffect>
                                    <p:anim calcmode="lin" valueType="num">
                                      <p:cBhvr>
                                        <p:cTn id="6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2" dur="26">
                                          <p:stCondLst>
                                            <p:cond delay="650"/>
                                          </p:stCondLst>
                                        </p:cTn>
                                        <p:tgtEl>
                                          <p:spTgt spid="16"/>
                                        </p:tgtEl>
                                      </p:cBhvr>
                                      <p:to x="100000" y="60000"/>
                                    </p:animScale>
                                    <p:animScale>
                                      <p:cBhvr>
                                        <p:cTn id="73" dur="166" decel="50000">
                                          <p:stCondLst>
                                            <p:cond delay="676"/>
                                          </p:stCondLst>
                                        </p:cTn>
                                        <p:tgtEl>
                                          <p:spTgt spid="16"/>
                                        </p:tgtEl>
                                      </p:cBhvr>
                                      <p:to x="100000" y="100000"/>
                                    </p:animScale>
                                    <p:animScale>
                                      <p:cBhvr>
                                        <p:cTn id="74" dur="26">
                                          <p:stCondLst>
                                            <p:cond delay="1312"/>
                                          </p:stCondLst>
                                        </p:cTn>
                                        <p:tgtEl>
                                          <p:spTgt spid="16"/>
                                        </p:tgtEl>
                                      </p:cBhvr>
                                      <p:to x="100000" y="80000"/>
                                    </p:animScale>
                                    <p:animScale>
                                      <p:cBhvr>
                                        <p:cTn id="75" dur="166" decel="50000">
                                          <p:stCondLst>
                                            <p:cond delay="1338"/>
                                          </p:stCondLst>
                                        </p:cTn>
                                        <p:tgtEl>
                                          <p:spTgt spid="16"/>
                                        </p:tgtEl>
                                      </p:cBhvr>
                                      <p:to x="100000" y="100000"/>
                                    </p:animScale>
                                    <p:animScale>
                                      <p:cBhvr>
                                        <p:cTn id="76" dur="26">
                                          <p:stCondLst>
                                            <p:cond delay="1642"/>
                                          </p:stCondLst>
                                        </p:cTn>
                                        <p:tgtEl>
                                          <p:spTgt spid="16"/>
                                        </p:tgtEl>
                                      </p:cBhvr>
                                      <p:to x="100000" y="90000"/>
                                    </p:animScale>
                                    <p:animScale>
                                      <p:cBhvr>
                                        <p:cTn id="77" dur="166" decel="50000">
                                          <p:stCondLst>
                                            <p:cond delay="1668"/>
                                          </p:stCondLst>
                                        </p:cTn>
                                        <p:tgtEl>
                                          <p:spTgt spid="16"/>
                                        </p:tgtEl>
                                      </p:cBhvr>
                                      <p:to x="100000" y="100000"/>
                                    </p:animScale>
                                    <p:animScale>
                                      <p:cBhvr>
                                        <p:cTn id="78" dur="26">
                                          <p:stCondLst>
                                            <p:cond delay="1808"/>
                                          </p:stCondLst>
                                        </p:cTn>
                                        <p:tgtEl>
                                          <p:spTgt spid="16"/>
                                        </p:tgtEl>
                                      </p:cBhvr>
                                      <p:to x="100000" y="95000"/>
                                    </p:animScale>
                                    <p:animScale>
                                      <p:cBhvr>
                                        <p:cTn id="79" dur="166" decel="50000">
                                          <p:stCondLst>
                                            <p:cond delay="1834"/>
                                          </p:stCondLst>
                                        </p:cTn>
                                        <p:tgtEl>
                                          <p:spTgt spid="16"/>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down)">
                                      <p:cBhvr>
                                        <p:cTn id="84" dur="580">
                                          <p:stCondLst>
                                            <p:cond delay="0"/>
                                          </p:stCondLst>
                                        </p:cTn>
                                        <p:tgtEl>
                                          <p:spTgt spid="17"/>
                                        </p:tgtEl>
                                      </p:cBhvr>
                                    </p:animEffect>
                                    <p:anim calcmode="lin" valueType="num">
                                      <p:cBhvr>
                                        <p:cTn id="85"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90" dur="26">
                                          <p:stCondLst>
                                            <p:cond delay="650"/>
                                          </p:stCondLst>
                                        </p:cTn>
                                        <p:tgtEl>
                                          <p:spTgt spid="17"/>
                                        </p:tgtEl>
                                      </p:cBhvr>
                                      <p:to x="100000" y="60000"/>
                                    </p:animScale>
                                    <p:animScale>
                                      <p:cBhvr>
                                        <p:cTn id="91" dur="166" decel="50000">
                                          <p:stCondLst>
                                            <p:cond delay="676"/>
                                          </p:stCondLst>
                                        </p:cTn>
                                        <p:tgtEl>
                                          <p:spTgt spid="17"/>
                                        </p:tgtEl>
                                      </p:cBhvr>
                                      <p:to x="100000" y="100000"/>
                                    </p:animScale>
                                    <p:animScale>
                                      <p:cBhvr>
                                        <p:cTn id="92" dur="26">
                                          <p:stCondLst>
                                            <p:cond delay="1312"/>
                                          </p:stCondLst>
                                        </p:cTn>
                                        <p:tgtEl>
                                          <p:spTgt spid="17"/>
                                        </p:tgtEl>
                                      </p:cBhvr>
                                      <p:to x="100000" y="80000"/>
                                    </p:animScale>
                                    <p:animScale>
                                      <p:cBhvr>
                                        <p:cTn id="93" dur="166" decel="50000">
                                          <p:stCondLst>
                                            <p:cond delay="1338"/>
                                          </p:stCondLst>
                                        </p:cTn>
                                        <p:tgtEl>
                                          <p:spTgt spid="17"/>
                                        </p:tgtEl>
                                      </p:cBhvr>
                                      <p:to x="100000" y="100000"/>
                                    </p:animScale>
                                    <p:animScale>
                                      <p:cBhvr>
                                        <p:cTn id="94" dur="26">
                                          <p:stCondLst>
                                            <p:cond delay="1642"/>
                                          </p:stCondLst>
                                        </p:cTn>
                                        <p:tgtEl>
                                          <p:spTgt spid="17"/>
                                        </p:tgtEl>
                                      </p:cBhvr>
                                      <p:to x="100000" y="90000"/>
                                    </p:animScale>
                                    <p:animScale>
                                      <p:cBhvr>
                                        <p:cTn id="95" dur="166" decel="50000">
                                          <p:stCondLst>
                                            <p:cond delay="1668"/>
                                          </p:stCondLst>
                                        </p:cTn>
                                        <p:tgtEl>
                                          <p:spTgt spid="17"/>
                                        </p:tgtEl>
                                      </p:cBhvr>
                                      <p:to x="100000" y="100000"/>
                                    </p:animScale>
                                    <p:animScale>
                                      <p:cBhvr>
                                        <p:cTn id="96" dur="26">
                                          <p:stCondLst>
                                            <p:cond delay="1808"/>
                                          </p:stCondLst>
                                        </p:cTn>
                                        <p:tgtEl>
                                          <p:spTgt spid="17"/>
                                        </p:tgtEl>
                                      </p:cBhvr>
                                      <p:to x="100000" y="95000"/>
                                    </p:animScale>
                                    <p:animScale>
                                      <p:cBhvr>
                                        <p:cTn id="97" dur="166" decel="50000">
                                          <p:stCondLst>
                                            <p:cond delay="1834"/>
                                          </p:stCondLst>
                                        </p:cTn>
                                        <p:tgtEl>
                                          <p:spTgt spid="17"/>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wipe(down)">
                                      <p:cBhvr>
                                        <p:cTn id="102" dur="580">
                                          <p:stCondLst>
                                            <p:cond delay="0"/>
                                          </p:stCondLst>
                                        </p:cTn>
                                        <p:tgtEl>
                                          <p:spTgt spid="25"/>
                                        </p:tgtEl>
                                      </p:cBhvr>
                                    </p:animEffect>
                                    <p:anim calcmode="lin" valueType="num">
                                      <p:cBhvr>
                                        <p:cTn id="103"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08" dur="26">
                                          <p:stCondLst>
                                            <p:cond delay="650"/>
                                          </p:stCondLst>
                                        </p:cTn>
                                        <p:tgtEl>
                                          <p:spTgt spid="25"/>
                                        </p:tgtEl>
                                      </p:cBhvr>
                                      <p:to x="100000" y="60000"/>
                                    </p:animScale>
                                    <p:animScale>
                                      <p:cBhvr>
                                        <p:cTn id="109" dur="166" decel="50000">
                                          <p:stCondLst>
                                            <p:cond delay="676"/>
                                          </p:stCondLst>
                                        </p:cTn>
                                        <p:tgtEl>
                                          <p:spTgt spid="25"/>
                                        </p:tgtEl>
                                      </p:cBhvr>
                                      <p:to x="100000" y="100000"/>
                                    </p:animScale>
                                    <p:animScale>
                                      <p:cBhvr>
                                        <p:cTn id="110" dur="26">
                                          <p:stCondLst>
                                            <p:cond delay="1312"/>
                                          </p:stCondLst>
                                        </p:cTn>
                                        <p:tgtEl>
                                          <p:spTgt spid="25"/>
                                        </p:tgtEl>
                                      </p:cBhvr>
                                      <p:to x="100000" y="80000"/>
                                    </p:animScale>
                                    <p:animScale>
                                      <p:cBhvr>
                                        <p:cTn id="111" dur="166" decel="50000">
                                          <p:stCondLst>
                                            <p:cond delay="1338"/>
                                          </p:stCondLst>
                                        </p:cTn>
                                        <p:tgtEl>
                                          <p:spTgt spid="25"/>
                                        </p:tgtEl>
                                      </p:cBhvr>
                                      <p:to x="100000" y="100000"/>
                                    </p:animScale>
                                    <p:animScale>
                                      <p:cBhvr>
                                        <p:cTn id="112" dur="26">
                                          <p:stCondLst>
                                            <p:cond delay="1642"/>
                                          </p:stCondLst>
                                        </p:cTn>
                                        <p:tgtEl>
                                          <p:spTgt spid="25"/>
                                        </p:tgtEl>
                                      </p:cBhvr>
                                      <p:to x="100000" y="90000"/>
                                    </p:animScale>
                                    <p:animScale>
                                      <p:cBhvr>
                                        <p:cTn id="113" dur="166" decel="50000">
                                          <p:stCondLst>
                                            <p:cond delay="1668"/>
                                          </p:stCondLst>
                                        </p:cTn>
                                        <p:tgtEl>
                                          <p:spTgt spid="25"/>
                                        </p:tgtEl>
                                      </p:cBhvr>
                                      <p:to x="100000" y="100000"/>
                                    </p:animScale>
                                    <p:animScale>
                                      <p:cBhvr>
                                        <p:cTn id="114" dur="26">
                                          <p:stCondLst>
                                            <p:cond delay="1808"/>
                                          </p:stCondLst>
                                        </p:cTn>
                                        <p:tgtEl>
                                          <p:spTgt spid="25"/>
                                        </p:tgtEl>
                                      </p:cBhvr>
                                      <p:to x="100000" y="95000"/>
                                    </p:animScale>
                                    <p:animScale>
                                      <p:cBhvr>
                                        <p:cTn id="115" dur="166" decel="50000">
                                          <p:stCondLst>
                                            <p:cond delay="1834"/>
                                          </p:stCondLst>
                                        </p:cTn>
                                        <p:tgtEl>
                                          <p:spTgt spid="25"/>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26" presetClass="entr" presetSubtype="0" fill="hold" grpId="0" nodeType="click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wipe(down)">
                                      <p:cBhvr>
                                        <p:cTn id="120" dur="580">
                                          <p:stCondLst>
                                            <p:cond delay="0"/>
                                          </p:stCondLst>
                                        </p:cTn>
                                        <p:tgtEl>
                                          <p:spTgt spid="23"/>
                                        </p:tgtEl>
                                      </p:cBhvr>
                                    </p:animEffect>
                                    <p:anim calcmode="lin" valueType="num">
                                      <p:cBhvr>
                                        <p:cTn id="121"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26" dur="26">
                                          <p:stCondLst>
                                            <p:cond delay="650"/>
                                          </p:stCondLst>
                                        </p:cTn>
                                        <p:tgtEl>
                                          <p:spTgt spid="23"/>
                                        </p:tgtEl>
                                      </p:cBhvr>
                                      <p:to x="100000" y="60000"/>
                                    </p:animScale>
                                    <p:animScale>
                                      <p:cBhvr>
                                        <p:cTn id="127" dur="166" decel="50000">
                                          <p:stCondLst>
                                            <p:cond delay="676"/>
                                          </p:stCondLst>
                                        </p:cTn>
                                        <p:tgtEl>
                                          <p:spTgt spid="23"/>
                                        </p:tgtEl>
                                      </p:cBhvr>
                                      <p:to x="100000" y="100000"/>
                                    </p:animScale>
                                    <p:animScale>
                                      <p:cBhvr>
                                        <p:cTn id="128" dur="26">
                                          <p:stCondLst>
                                            <p:cond delay="1312"/>
                                          </p:stCondLst>
                                        </p:cTn>
                                        <p:tgtEl>
                                          <p:spTgt spid="23"/>
                                        </p:tgtEl>
                                      </p:cBhvr>
                                      <p:to x="100000" y="80000"/>
                                    </p:animScale>
                                    <p:animScale>
                                      <p:cBhvr>
                                        <p:cTn id="129" dur="166" decel="50000">
                                          <p:stCondLst>
                                            <p:cond delay="1338"/>
                                          </p:stCondLst>
                                        </p:cTn>
                                        <p:tgtEl>
                                          <p:spTgt spid="23"/>
                                        </p:tgtEl>
                                      </p:cBhvr>
                                      <p:to x="100000" y="100000"/>
                                    </p:animScale>
                                    <p:animScale>
                                      <p:cBhvr>
                                        <p:cTn id="130" dur="26">
                                          <p:stCondLst>
                                            <p:cond delay="1642"/>
                                          </p:stCondLst>
                                        </p:cTn>
                                        <p:tgtEl>
                                          <p:spTgt spid="23"/>
                                        </p:tgtEl>
                                      </p:cBhvr>
                                      <p:to x="100000" y="90000"/>
                                    </p:animScale>
                                    <p:animScale>
                                      <p:cBhvr>
                                        <p:cTn id="131" dur="166" decel="50000">
                                          <p:stCondLst>
                                            <p:cond delay="1668"/>
                                          </p:stCondLst>
                                        </p:cTn>
                                        <p:tgtEl>
                                          <p:spTgt spid="23"/>
                                        </p:tgtEl>
                                      </p:cBhvr>
                                      <p:to x="100000" y="100000"/>
                                    </p:animScale>
                                    <p:animScale>
                                      <p:cBhvr>
                                        <p:cTn id="132" dur="26">
                                          <p:stCondLst>
                                            <p:cond delay="1808"/>
                                          </p:stCondLst>
                                        </p:cTn>
                                        <p:tgtEl>
                                          <p:spTgt spid="23"/>
                                        </p:tgtEl>
                                      </p:cBhvr>
                                      <p:to x="100000" y="95000"/>
                                    </p:animScale>
                                    <p:animScale>
                                      <p:cBhvr>
                                        <p:cTn id="133" dur="166" decel="50000">
                                          <p:stCondLst>
                                            <p:cond delay="1834"/>
                                          </p:stCondLst>
                                        </p:cTn>
                                        <p:tgtEl>
                                          <p:spTgt spid="23"/>
                                        </p:tgtEl>
                                      </p:cBhvr>
                                      <p:to x="100000" y="100000"/>
                                    </p:animScale>
                                  </p:childTnLst>
                                </p:cTn>
                              </p:par>
                            </p:childTnLst>
                          </p:cTn>
                        </p:par>
                      </p:childTnLst>
                    </p:cTn>
                  </p:par>
                  <p:par>
                    <p:cTn id="134" fill="hold">
                      <p:stCondLst>
                        <p:cond delay="indefinite"/>
                      </p:stCondLst>
                      <p:childTnLst>
                        <p:par>
                          <p:cTn id="135" fill="hold">
                            <p:stCondLst>
                              <p:cond delay="0"/>
                            </p:stCondLst>
                            <p:childTnLst>
                              <p:par>
                                <p:cTn id="136" presetID="26" presetClass="entr" presetSubtype="0" fill="hold" grpId="0" nodeType="clickEffect">
                                  <p:stCondLst>
                                    <p:cond delay="0"/>
                                  </p:stCondLst>
                                  <p:childTnLst>
                                    <p:set>
                                      <p:cBhvr>
                                        <p:cTn id="137" dur="1" fill="hold">
                                          <p:stCondLst>
                                            <p:cond delay="0"/>
                                          </p:stCondLst>
                                        </p:cTn>
                                        <p:tgtEl>
                                          <p:spTgt spid="24"/>
                                        </p:tgtEl>
                                        <p:attrNameLst>
                                          <p:attrName>style.visibility</p:attrName>
                                        </p:attrNameLst>
                                      </p:cBhvr>
                                      <p:to>
                                        <p:strVal val="visible"/>
                                      </p:to>
                                    </p:set>
                                    <p:animEffect transition="in" filter="wipe(down)">
                                      <p:cBhvr>
                                        <p:cTn id="138" dur="580">
                                          <p:stCondLst>
                                            <p:cond delay="0"/>
                                          </p:stCondLst>
                                        </p:cTn>
                                        <p:tgtEl>
                                          <p:spTgt spid="24"/>
                                        </p:tgtEl>
                                      </p:cBhvr>
                                    </p:animEffect>
                                    <p:anim calcmode="lin" valueType="num">
                                      <p:cBhvr>
                                        <p:cTn id="13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44" dur="26">
                                          <p:stCondLst>
                                            <p:cond delay="650"/>
                                          </p:stCondLst>
                                        </p:cTn>
                                        <p:tgtEl>
                                          <p:spTgt spid="24"/>
                                        </p:tgtEl>
                                      </p:cBhvr>
                                      <p:to x="100000" y="60000"/>
                                    </p:animScale>
                                    <p:animScale>
                                      <p:cBhvr>
                                        <p:cTn id="145" dur="166" decel="50000">
                                          <p:stCondLst>
                                            <p:cond delay="676"/>
                                          </p:stCondLst>
                                        </p:cTn>
                                        <p:tgtEl>
                                          <p:spTgt spid="24"/>
                                        </p:tgtEl>
                                      </p:cBhvr>
                                      <p:to x="100000" y="100000"/>
                                    </p:animScale>
                                    <p:animScale>
                                      <p:cBhvr>
                                        <p:cTn id="146" dur="26">
                                          <p:stCondLst>
                                            <p:cond delay="1312"/>
                                          </p:stCondLst>
                                        </p:cTn>
                                        <p:tgtEl>
                                          <p:spTgt spid="24"/>
                                        </p:tgtEl>
                                      </p:cBhvr>
                                      <p:to x="100000" y="80000"/>
                                    </p:animScale>
                                    <p:animScale>
                                      <p:cBhvr>
                                        <p:cTn id="147" dur="166" decel="50000">
                                          <p:stCondLst>
                                            <p:cond delay="1338"/>
                                          </p:stCondLst>
                                        </p:cTn>
                                        <p:tgtEl>
                                          <p:spTgt spid="24"/>
                                        </p:tgtEl>
                                      </p:cBhvr>
                                      <p:to x="100000" y="100000"/>
                                    </p:animScale>
                                    <p:animScale>
                                      <p:cBhvr>
                                        <p:cTn id="148" dur="26">
                                          <p:stCondLst>
                                            <p:cond delay="1642"/>
                                          </p:stCondLst>
                                        </p:cTn>
                                        <p:tgtEl>
                                          <p:spTgt spid="24"/>
                                        </p:tgtEl>
                                      </p:cBhvr>
                                      <p:to x="100000" y="90000"/>
                                    </p:animScale>
                                    <p:animScale>
                                      <p:cBhvr>
                                        <p:cTn id="149" dur="166" decel="50000">
                                          <p:stCondLst>
                                            <p:cond delay="1668"/>
                                          </p:stCondLst>
                                        </p:cTn>
                                        <p:tgtEl>
                                          <p:spTgt spid="24"/>
                                        </p:tgtEl>
                                      </p:cBhvr>
                                      <p:to x="100000" y="100000"/>
                                    </p:animScale>
                                    <p:animScale>
                                      <p:cBhvr>
                                        <p:cTn id="150" dur="26">
                                          <p:stCondLst>
                                            <p:cond delay="1808"/>
                                          </p:stCondLst>
                                        </p:cTn>
                                        <p:tgtEl>
                                          <p:spTgt spid="24"/>
                                        </p:tgtEl>
                                      </p:cBhvr>
                                      <p:to x="100000" y="95000"/>
                                    </p:animScale>
                                    <p:animScale>
                                      <p:cBhvr>
                                        <p:cTn id="151" dur="166" decel="50000">
                                          <p:stCondLst>
                                            <p:cond delay="1834"/>
                                          </p:stCondLst>
                                        </p:cTn>
                                        <p:tgtEl>
                                          <p:spTgt spid="24"/>
                                        </p:tgtEl>
                                      </p:cBhvr>
                                      <p:to x="100000" y="100000"/>
                                    </p:animScale>
                                  </p:childTnLst>
                                </p:cTn>
                              </p:par>
                            </p:childTnLst>
                          </p:cTn>
                        </p:par>
                      </p:childTnLst>
                    </p:cTn>
                  </p:par>
                  <p:par>
                    <p:cTn id="152" fill="hold">
                      <p:stCondLst>
                        <p:cond delay="indefinite"/>
                      </p:stCondLst>
                      <p:childTnLst>
                        <p:par>
                          <p:cTn id="153" fill="hold">
                            <p:stCondLst>
                              <p:cond delay="0"/>
                            </p:stCondLst>
                            <p:childTnLst>
                              <p:par>
                                <p:cTn id="154" presetID="26" presetClass="entr" presetSubtype="0" fill="hold" grpId="0" nodeType="click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down)">
                                      <p:cBhvr>
                                        <p:cTn id="156" dur="580">
                                          <p:stCondLst>
                                            <p:cond delay="0"/>
                                          </p:stCondLst>
                                        </p:cTn>
                                        <p:tgtEl>
                                          <p:spTgt spid="26"/>
                                        </p:tgtEl>
                                      </p:cBhvr>
                                    </p:animEffect>
                                    <p:anim calcmode="lin" valueType="num">
                                      <p:cBhvr>
                                        <p:cTn id="157"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58"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59"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60"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61"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62" dur="26">
                                          <p:stCondLst>
                                            <p:cond delay="650"/>
                                          </p:stCondLst>
                                        </p:cTn>
                                        <p:tgtEl>
                                          <p:spTgt spid="26"/>
                                        </p:tgtEl>
                                      </p:cBhvr>
                                      <p:to x="100000" y="60000"/>
                                    </p:animScale>
                                    <p:animScale>
                                      <p:cBhvr>
                                        <p:cTn id="163" dur="166" decel="50000">
                                          <p:stCondLst>
                                            <p:cond delay="676"/>
                                          </p:stCondLst>
                                        </p:cTn>
                                        <p:tgtEl>
                                          <p:spTgt spid="26"/>
                                        </p:tgtEl>
                                      </p:cBhvr>
                                      <p:to x="100000" y="100000"/>
                                    </p:animScale>
                                    <p:animScale>
                                      <p:cBhvr>
                                        <p:cTn id="164" dur="26">
                                          <p:stCondLst>
                                            <p:cond delay="1312"/>
                                          </p:stCondLst>
                                        </p:cTn>
                                        <p:tgtEl>
                                          <p:spTgt spid="26"/>
                                        </p:tgtEl>
                                      </p:cBhvr>
                                      <p:to x="100000" y="80000"/>
                                    </p:animScale>
                                    <p:animScale>
                                      <p:cBhvr>
                                        <p:cTn id="165" dur="166" decel="50000">
                                          <p:stCondLst>
                                            <p:cond delay="1338"/>
                                          </p:stCondLst>
                                        </p:cTn>
                                        <p:tgtEl>
                                          <p:spTgt spid="26"/>
                                        </p:tgtEl>
                                      </p:cBhvr>
                                      <p:to x="100000" y="100000"/>
                                    </p:animScale>
                                    <p:animScale>
                                      <p:cBhvr>
                                        <p:cTn id="166" dur="26">
                                          <p:stCondLst>
                                            <p:cond delay="1642"/>
                                          </p:stCondLst>
                                        </p:cTn>
                                        <p:tgtEl>
                                          <p:spTgt spid="26"/>
                                        </p:tgtEl>
                                      </p:cBhvr>
                                      <p:to x="100000" y="90000"/>
                                    </p:animScale>
                                    <p:animScale>
                                      <p:cBhvr>
                                        <p:cTn id="167" dur="166" decel="50000">
                                          <p:stCondLst>
                                            <p:cond delay="1668"/>
                                          </p:stCondLst>
                                        </p:cTn>
                                        <p:tgtEl>
                                          <p:spTgt spid="26"/>
                                        </p:tgtEl>
                                      </p:cBhvr>
                                      <p:to x="100000" y="100000"/>
                                    </p:animScale>
                                    <p:animScale>
                                      <p:cBhvr>
                                        <p:cTn id="168" dur="26">
                                          <p:stCondLst>
                                            <p:cond delay="1808"/>
                                          </p:stCondLst>
                                        </p:cTn>
                                        <p:tgtEl>
                                          <p:spTgt spid="26"/>
                                        </p:tgtEl>
                                      </p:cBhvr>
                                      <p:to x="100000" y="95000"/>
                                    </p:animScale>
                                    <p:animScale>
                                      <p:cBhvr>
                                        <p:cTn id="169" dur="166" decel="50000">
                                          <p:stCondLst>
                                            <p:cond delay="1834"/>
                                          </p:stCondLst>
                                        </p:cTn>
                                        <p:tgtEl>
                                          <p:spTgt spid="26"/>
                                        </p:tgtEl>
                                      </p:cBhvr>
                                      <p:to x="100000" y="100000"/>
                                    </p:animScale>
                                  </p:childTnLst>
                                </p:cTn>
                              </p:par>
                            </p:childTnLst>
                          </p:cTn>
                        </p:par>
                      </p:childTnLst>
                    </p:cTn>
                  </p:par>
                  <p:par>
                    <p:cTn id="170" fill="hold">
                      <p:stCondLst>
                        <p:cond delay="indefinite"/>
                      </p:stCondLst>
                      <p:childTnLst>
                        <p:par>
                          <p:cTn id="171" fill="hold">
                            <p:stCondLst>
                              <p:cond delay="0"/>
                            </p:stCondLst>
                            <p:childTnLst>
                              <p:par>
                                <p:cTn id="172" presetID="26" presetClass="entr" presetSubtype="0" fill="hold" grpId="0" nodeType="clickEffect">
                                  <p:stCondLst>
                                    <p:cond delay="0"/>
                                  </p:stCondLst>
                                  <p:childTnLst>
                                    <p:set>
                                      <p:cBhvr>
                                        <p:cTn id="173" dur="1" fill="hold">
                                          <p:stCondLst>
                                            <p:cond delay="0"/>
                                          </p:stCondLst>
                                        </p:cTn>
                                        <p:tgtEl>
                                          <p:spTgt spid="27"/>
                                        </p:tgtEl>
                                        <p:attrNameLst>
                                          <p:attrName>style.visibility</p:attrName>
                                        </p:attrNameLst>
                                      </p:cBhvr>
                                      <p:to>
                                        <p:strVal val="visible"/>
                                      </p:to>
                                    </p:set>
                                    <p:animEffect transition="in" filter="wipe(down)">
                                      <p:cBhvr>
                                        <p:cTn id="174" dur="580">
                                          <p:stCondLst>
                                            <p:cond delay="0"/>
                                          </p:stCondLst>
                                        </p:cTn>
                                        <p:tgtEl>
                                          <p:spTgt spid="27"/>
                                        </p:tgtEl>
                                      </p:cBhvr>
                                    </p:animEffect>
                                    <p:anim calcmode="lin" valueType="num">
                                      <p:cBhvr>
                                        <p:cTn id="175"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76"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77"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78"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79"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80" dur="26">
                                          <p:stCondLst>
                                            <p:cond delay="650"/>
                                          </p:stCondLst>
                                        </p:cTn>
                                        <p:tgtEl>
                                          <p:spTgt spid="27"/>
                                        </p:tgtEl>
                                      </p:cBhvr>
                                      <p:to x="100000" y="60000"/>
                                    </p:animScale>
                                    <p:animScale>
                                      <p:cBhvr>
                                        <p:cTn id="181" dur="166" decel="50000">
                                          <p:stCondLst>
                                            <p:cond delay="676"/>
                                          </p:stCondLst>
                                        </p:cTn>
                                        <p:tgtEl>
                                          <p:spTgt spid="27"/>
                                        </p:tgtEl>
                                      </p:cBhvr>
                                      <p:to x="100000" y="100000"/>
                                    </p:animScale>
                                    <p:animScale>
                                      <p:cBhvr>
                                        <p:cTn id="182" dur="26">
                                          <p:stCondLst>
                                            <p:cond delay="1312"/>
                                          </p:stCondLst>
                                        </p:cTn>
                                        <p:tgtEl>
                                          <p:spTgt spid="27"/>
                                        </p:tgtEl>
                                      </p:cBhvr>
                                      <p:to x="100000" y="80000"/>
                                    </p:animScale>
                                    <p:animScale>
                                      <p:cBhvr>
                                        <p:cTn id="183" dur="166" decel="50000">
                                          <p:stCondLst>
                                            <p:cond delay="1338"/>
                                          </p:stCondLst>
                                        </p:cTn>
                                        <p:tgtEl>
                                          <p:spTgt spid="27"/>
                                        </p:tgtEl>
                                      </p:cBhvr>
                                      <p:to x="100000" y="100000"/>
                                    </p:animScale>
                                    <p:animScale>
                                      <p:cBhvr>
                                        <p:cTn id="184" dur="26">
                                          <p:stCondLst>
                                            <p:cond delay="1642"/>
                                          </p:stCondLst>
                                        </p:cTn>
                                        <p:tgtEl>
                                          <p:spTgt spid="27"/>
                                        </p:tgtEl>
                                      </p:cBhvr>
                                      <p:to x="100000" y="90000"/>
                                    </p:animScale>
                                    <p:animScale>
                                      <p:cBhvr>
                                        <p:cTn id="185" dur="166" decel="50000">
                                          <p:stCondLst>
                                            <p:cond delay="1668"/>
                                          </p:stCondLst>
                                        </p:cTn>
                                        <p:tgtEl>
                                          <p:spTgt spid="27"/>
                                        </p:tgtEl>
                                      </p:cBhvr>
                                      <p:to x="100000" y="100000"/>
                                    </p:animScale>
                                    <p:animScale>
                                      <p:cBhvr>
                                        <p:cTn id="186" dur="26">
                                          <p:stCondLst>
                                            <p:cond delay="1808"/>
                                          </p:stCondLst>
                                        </p:cTn>
                                        <p:tgtEl>
                                          <p:spTgt spid="27"/>
                                        </p:tgtEl>
                                      </p:cBhvr>
                                      <p:to x="100000" y="95000"/>
                                    </p:animScale>
                                    <p:animScale>
                                      <p:cBhvr>
                                        <p:cTn id="187" dur="166" decel="50000">
                                          <p:stCondLst>
                                            <p:cond delay="1834"/>
                                          </p:stCondLst>
                                        </p:cTn>
                                        <p:tgtEl>
                                          <p:spTgt spid="27"/>
                                        </p:tgtEl>
                                      </p:cBhvr>
                                      <p:to x="100000" y="100000"/>
                                    </p:animScale>
                                  </p:childTnLst>
                                </p:cTn>
                              </p:par>
                            </p:childTnLst>
                          </p:cTn>
                        </p:par>
                      </p:childTnLst>
                    </p:cTn>
                  </p:par>
                  <p:par>
                    <p:cTn id="188" fill="hold">
                      <p:stCondLst>
                        <p:cond delay="indefinite"/>
                      </p:stCondLst>
                      <p:childTnLst>
                        <p:par>
                          <p:cTn id="189" fill="hold">
                            <p:stCondLst>
                              <p:cond delay="0"/>
                            </p:stCondLst>
                            <p:childTnLst>
                              <p:par>
                                <p:cTn id="190" presetID="2" presetClass="entr" presetSubtype="4" fill="hold" nodeType="clickEffect">
                                  <p:stCondLst>
                                    <p:cond delay="0"/>
                                  </p:stCondLst>
                                  <p:childTnLst>
                                    <p:set>
                                      <p:cBhvr>
                                        <p:cTn id="191" dur="1" fill="hold">
                                          <p:stCondLst>
                                            <p:cond delay="0"/>
                                          </p:stCondLst>
                                        </p:cTn>
                                        <p:tgtEl>
                                          <p:spTgt spid="12"/>
                                        </p:tgtEl>
                                        <p:attrNameLst>
                                          <p:attrName>style.visibility</p:attrName>
                                        </p:attrNameLst>
                                      </p:cBhvr>
                                      <p:to>
                                        <p:strVal val="visible"/>
                                      </p:to>
                                    </p:set>
                                    <p:anim calcmode="lin" valueType="num">
                                      <p:cBhvr additive="base">
                                        <p:cTn id="192" dur="500" fill="hold"/>
                                        <p:tgtEl>
                                          <p:spTgt spid="12"/>
                                        </p:tgtEl>
                                        <p:attrNameLst>
                                          <p:attrName>ppt_x</p:attrName>
                                        </p:attrNameLst>
                                      </p:cBhvr>
                                      <p:tavLst>
                                        <p:tav tm="0">
                                          <p:val>
                                            <p:strVal val="#ppt_x"/>
                                          </p:val>
                                        </p:tav>
                                        <p:tav tm="100000">
                                          <p:val>
                                            <p:strVal val="#ppt_x"/>
                                          </p:val>
                                        </p:tav>
                                      </p:tavLst>
                                    </p:anim>
                                    <p:anim calcmode="lin" valueType="num">
                                      <p:cBhvr additive="base">
                                        <p:cTn id="193" dur="500" fill="hold"/>
                                        <p:tgtEl>
                                          <p:spTgt spid="12"/>
                                        </p:tgtEl>
                                        <p:attrNameLst>
                                          <p:attrName>ppt_y</p:attrName>
                                        </p:attrNameLst>
                                      </p:cBhvr>
                                      <p:tavLst>
                                        <p:tav tm="0">
                                          <p:val>
                                            <p:strVal val="1+#ppt_h/2"/>
                                          </p:val>
                                        </p:tav>
                                        <p:tav tm="100000">
                                          <p:val>
                                            <p:strVal val="#ppt_y"/>
                                          </p:val>
                                        </p:tav>
                                      </p:tavLst>
                                    </p:anim>
                                  </p:childTnLst>
                                </p:cTn>
                              </p:par>
                            </p:childTnLst>
                          </p:cTn>
                        </p:par>
                        <p:par>
                          <p:cTn id="194" fill="hold">
                            <p:stCondLst>
                              <p:cond delay="500"/>
                            </p:stCondLst>
                            <p:childTnLst>
                              <p:par>
                                <p:cTn id="195" presetID="2" presetClass="entr" presetSubtype="4" fill="hold" nodeType="afterEffect">
                                  <p:stCondLst>
                                    <p:cond delay="0"/>
                                  </p:stCondLst>
                                  <p:childTnLst>
                                    <p:set>
                                      <p:cBhvr>
                                        <p:cTn id="196" dur="1" fill="hold">
                                          <p:stCondLst>
                                            <p:cond delay="0"/>
                                          </p:stCondLst>
                                        </p:cTn>
                                        <p:tgtEl>
                                          <p:spTgt spid="13"/>
                                        </p:tgtEl>
                                        <p:attrNameLst>
                                          <p:attrName>style.visibility</p:attrName>
                                        </p:attrNameLst>
                                      </p:cBhvr>
                                      <p:to>
                                        <p:strVal val="visible"/>
                                      </p:to>
                                    </p:set>
                                    <p:anim calcmode="lin" valueType="num">
                                      <p:cBhvr additive="base">
                                        <p:cTn id="197" dur="500" fill="hold"/>
                                        <p:tgtEl>
                                          <p:spTgt spid="13"/>
                                        </p:tgtEl>
                                        <p:attrNameLst>
                                          <p:attrName>ppt_x</p:attrName>
                                        </p:attrNameLst>
                                      </p:cBhvr>
                                      <p:tavLst>
                                        <p:tav tm="0">
                                          <p:val>
                                            <p:strVal val="#ppt_x"/>
                                          </p:val>
                                        </p:tav>
                                        <p:tav tm="100000">
                                          <p:val>
                                            <p:strVal val="#ppt_x"/>
                                          </p:val>
                                        </p:tav>
                                      </p:tavLst>
                                    </p:anim>
                                    <p:anim calcmode="lin" valueType="num">
                                      <p:cBhvr additive="base">
                                        <p:cTn id="198" dur="500" fill="hold"/>
                                        <p:tgtEl>
                                          <p:spTgt spid="13"/>
                                        </p:tgtEl>
                                        <p:attrNameLst>
                                          <p:attrName>ppt_y</p:attrName>
                                        </p:attrNameLst>
                                      </p:cBhvr>
                                      <p:tavLst>
                                        <p:tav tm="0">
                                          <p:val>
                                            <p:strVal val="1+#ppt_h/2"/>
                                          </p:val>
                                        </p:tav>
                                        <p:tav tm="100000">
                                          <p:val>
                                            <p:strVal val="#ppt_y"/>
                                          </p:val>
                                        </p:tav>
                                      </p:tavLst>
                                    </p:anim>
                                  </p:childTnLst>
                                </p:cTn>
                              </p:par>
                            </p:childTnLst>
                          </p:cTn>
                        </p:par>
                        <p:par>
                          <p:cTn id="199" fill="hold">
                            <p:stCondLst>
                              <p:cond delay="1000"/>
                            </p:stCondLst>
                            <p:childTnLst>
                              <p:par>
                                <p:cTn id="200" presetID="26" presetClass="emph" presetSubtype="0" fill="hold" nodeType="afterEffect">
                                  <p:stCondLst>
                                    <p:cond delay="0"/>
                                  </p:stCondLst>
                                  <p:childTnLst>
                                    <p:animEffect transition="out" filter="fade">
                                      <p:cBhvr>
                                        <p:cTn id="201" dur="500" tmFilter="0, 0; .2, .5; .8, .5; 1, 0"/>
                                        <p:tgtEl>
                                          <p:spTgt spid="13"/>
                                        </p:tgtEl>
                                      </p:cBhvr>
                                    </p:animEffect>
                                    <p:animScale>
                                      <p:cBhvr>
                                        <p:cTn id="202"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6" grpId="0" animBg="1"/>
      <p:bldP spid="7" grpId="0" animBg="1"/>
      <p:bldP spid="16" grpId="0" animBg="1"/>
      <p:bldP spid="17" grpId="0" animBg="1"/>
      <p:bldP spid="23" grpId="0" animBg="1"/>
      <p:bldP spid="24" grpId="0" animBg="1"/>
      <p:bldP spid="25" grpId="0" animBg="1"/>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1008"/>
            <a:ext cx="6084168"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755576" y="332656"/>
            <a:ext cx="8043890" cy="939784"/>
          </a:xfrm>
        </p:spPr>
        <p:txBody>
          <a:bodyPr/>
          <a:lstStyle/>
          <a:p>
            <a:r>
              <a:rPr lang="es-ES" sz="2400" dirty="0" err="1" smtClean="0"/>
              <a:t>Metodologia</a:t>
            </a:r>
            <a:r>
              <a:rPr lang="es-ES" sz="2400" dirty="0" smtClean="0"/>
              <a:t> de </a:t>
            </a:r>
            <a:r>
              <a:rPr lang="es-ES" sz="2400" dirty="0" err="1" smtClean="0"/>
              <a:t>Classificação</a:t>
            </a:r>
            <a:r>
              <a:rPr lang="es-ES" sz="2400" dirty="0" smtClean="0"/>
              <a:t> das </a:t>
            </a:r>
            <a:r>
              <a:rPr lang="es-ES" sz="2400" dirty="0" err="1"/>
              <a:t>C</a:t>
            </a:r>
            <a:r>
              <a:rPr lang="es-ES" sz="2400" dirty="0" err="1" smtClean="0"/>
              <a:t>ategorias</a:t>
            </a:r>
            <a:r>
              <a:rPr lang="es-ES" sz="2400" dirty="0" smtClean="0"/>
              <a:t> dos </a:t>
            </a:r>
            <a:r>
              <a:rPr lang="es-ES" sz="2400" dirty="0" err="1" smtClean="0"/>
              <a:t>Municípios</a:t>
            </a:r>
            <a:endParaRPr lang="es-ES" sz="2400" dirty="0"/>
          </a:p>
        </p:txBody>
      </p:sp>
      <p:sp>
        <p:nvSpPr>
          <p:cNvPr id="5" name="Espaço Reservado para Número de Slide 5"/>
          <p:cNvSpPr>
            <a:spLocks noGrp="1"/>
          </p:cNvSpPr>
          <p:nvPr>
            <p:ph type="sldNum" sz="quarter" idx="12"/>
          </p:nvPr>
        </p:nvSpPr>
        <p:spPr>
          <a:xfrm>
            <a:off x="6312495" y="6356350"/>
            <a:ext cx="2646294" cy="365125"/>
          </a:xfrm>
        </p:spPr>
        <p:txBody>
          <a:bodyPr/>
          <a:lstStyle/>
          <a:p>
            <a:fld id="{EBE3B045-4A5B-4024-A188-66D63FADB0C8}" type="slidenum">
              <a:rPr lang="pt-BR" smtClean="0"/>
              <a:t>4</a:t>
            </a:fld>
            <a:endParaRPr lang="pt-BR" dirty="0"/>
          </a:p>
        </p:txBody>
      </p:sp>
      <p:graphicFrame>
        <p:nvGraphicFramePr>
          <p:cNvPr id="8" name="Diagrama 7"/>
          <p:cNvGraphicFramePr/>
          <p:nvPr>
            <p:extLst>
              <p:ext uri="{D42A27DB-BD31-4B8C-83A1-F6EECF244321}">
                <p14:modId xmlns:p14="http://schemas.microsoft.com/office/powerpoint/2010/main" val="1691739993"/>
              </p:ext>
            </p:extLst>
          </p:nvPr>
        </p:nvGraphicFramePr>
        <p:xfrm>
          <a:off x="1115616" y="1196752"/>
          <a:ext cx="8712968"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aixaDeTexto 8"/>
          <p:cNvSpPr txBox="1"/>
          <p:nvPr/>
        </p:nvSpPr>
        <p:spPr>
          <a:xfrm>
            <a:off x="611560" y="5877272"/>
            <a:ext cx="8136904" cy="769441"/>
          </a:xfrm>
          <a:prstGeom prst="rect">
            <a:avLst/>
          </a:prstGeom>
          <a:noFill/>
        </p:spPr>
        <p:txBody>
          <a:bodyPr wrap="square" rtlCol="0">
            <a:spAutoFit/>
          </a:bodyPr>
          <a:lstStyle/>
          <a:p>
            <a:pPr algn="ctr"/>
            <a:r>
              <a:rPr lang="pt-BR" sz="2200" b="1" dirty="0" smtClean="0"/>
              <a:t>*O MPRJ construiu uma metodologia </a:t>
            </a:r>
            <a:r>
              <a:rPr lang="pt-BR" sz="2200" b="1" u="sng" dirty="0" smtClean="0">
                <a:solidFill>
                  <a:srgbClr val="0070C0"/>
                </a:solidFill>
              </a:rPr>
              <a:t>INÉDITA</a:t>
            </a:r>
            <a:r>
              <a:rPr lang="pt-BR" sz="2200" b="1" dirty="0" smtClean="0"/>
              <a:t> para classificar os municípios de acordo com a média arrecadatória (2013 a 2016).</a:t>
            </a:r>
            <a:endParaRPr lang="pt-BR" sz="2200" b="1" dirty="0"/>
          </a:p>
        </p:txBody>
      </p:sp>
      <p:pic>
        <p:nvPicPr>
          <p:cNvPr id="7" name="Picture 2" descr="Resultado de imagem para mp rj"/>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504" y="-315416"/>
            <a:ext cx="946027" cy="1052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33540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4000"/>
                                        <p:tgtEl>
                                          <p:spTgt spid="8"/>
                                        </p:tgtEl>
                                      </p:cBhvr>
                                    </p:animEffect>
                                  </p:childTnLst>
                                </p:cTn>
                              </p:par>
                            </p:childTnLst>
                          </p:cTn>
                        </p:par>
                        <p:par>
                          <p:cTn id="8" fill="hold">
                            <p:stCondLst>
                              <p:cond delay="40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4500"/>
                            </p:stCondLst>
                            <p:childTnLst>
                              <p:par>
                                <p:cTn id="14" presetID="26" presetClass="emph" presetSubtype="0" fill="hold" grpId="1" nodeType="afterEffect">
                                  <p:stCondLst>
                                    <p:cond delay="0"/>
                                  </p:stCondLst>
                                  <p:childTnLst>
                                    <p:animEffect transition="out" filter="fade">
                                      <p:cBhvr>
                                        <p:cTn id="15" dur="500" tmFilter="0, 0; .2, .5; .8, .5; 1, 0"/>
                                        <p:tgtEl>
                                          <p:spTgt spid="9"/>
                                        </p:tgtEl>
                                      </p:cBhvr>
                                    </p:animEffect>
                                    <p:animScale>
                                      <p:cBhvr>
                                        <p:cTn id="16"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0888"/>
            <a:ext cx="9144000" cy="443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S" sz="2400" dirty="0" smtClean="0"/>
              <a:t>Sobre os </a:t>
            </a:r>
            <a:r>
              <a:rPr lang="es-ES" sz="2400" dirty="0" err="1" smtClean="0"/>
              <a:t>critérios</a:t>
            </a:r>
            <a:r>
              <a:rPr lang="es-ES" sz="2400" dirty="0" smtClean="0"/>
              <a:t> de rankeamento do I.MPRJ </a:t>
            </a:r>
            <a:r>
              <a:rPr lang="es-ES" sz="2400" dirty="0" err="1" smtClean="0"/>
              <a:t>Receita</a:t>
            </a:r>
            <a:r>
              <a:rPr lang="es-ES" sz="2400" dirty="0" smtClean="0"/>
              <a:t> </a:t>
            </a:r>
            <a:endParaRPr lang="es-ES" sz="2400" dirty="0"/>
          </a:p>
        </p:txBody>
      </p:sp>
      <p:sp>
        <p:nvSpPr>
          <p:cNvPr id="3" name="2 Marcador de contenido"/>
          <p:cNvSpPr>
            <a:spLocks noGrp="1"/>
          </p:cNvSpPr>
          <p:nvPr>
            <p:ph idx="1"/>
          </p:nvPr>
        </p:nvSpPr>
        <p:spPr>
          <a:xfrm>
            <a:off x="457200" y="1772816"/>
            <a:ext cx="8229600" cy="3713982"/>
          </a:xfrm>
          <a:solidFill>
            <a:schemeClr val="bg1"/>
          </a:solidFill>
        </p:spPr>
        <p:txBody>
          <a:bodyPr>
            <a:noAutofit/>
          </a:bodyPr>
          <a:lstStyle/>
          <a:p>
            <a:pPr marL="0" indent="0" algn="just">
              <a:buNone/>
            </a:pPr>
            <a:r>
              <a:rPr lang="pt-BR" sz="1400" dirty="0" smtClean="0"/>
              <a:t>Este produto apresenta a escala, </a:t>
            </a:r>
            <a:r>
              <a:rPr lang="pt-BR" sz="1400" dirty="0"/>
              <a:t>por porte de categoria de </a:t>
            </a:r>
            <a:r>
              <a:rPr lang="pt-BR" sz="1400" dirty="0" smtClean="0"/>
              <a:t>arrecadação, dos cinco Municípios do Estado do Rio de Janeiro que menos observaram </a:t>
            </a:r>
            <a:r>
              <a:rPr lang="pt-BR" sz="1400" dirty="0"/>
              <a:t> </a:t>
            </a:r>
            <a:r>
              <a:rPr lang="pt-BR" sz="1400" dirty="0" smtClean="0"/>
              <a:t>as determinações da LRF, com base na metodologia criada para o </a:t>
            </a:r>
            <a:r>
              <a:rPr lang="pt-BR" sz="1400" b="1" dirty="0" smtClean="0">
                <a:solidFill>
                  <a:srgbClr val="0070C0"/>
                </a:solidFill>
              </a:rPr>
              <a:t>I.MPRJ </a:t>
            </a:r>
            <a:r>
              <a:rPr lang="pt-BR" sz="1400" b="1" dirty="0">
                <a:solidFill>
                  <a:srgbClr val="0070C0"/>
                </a:solidFill>
              </a:rPr>
              <a:t>Receita 2016</a:t>
            </a:r>
            <a:r>
              <a:rPr lang="pt-BR" sz="1400" dirty="0">
                <a:solidFill>
                  <a:srgbClr val="0070C0"/>
                </a:solidFill>
              </a:rPr>
              <a:t> </a:t>
            </a:r>
            <a:r>
              <a:rPr lang="pt-BR" sz="1400" dirty="0" smtClean="0"/>
              <a:t>.</a:t>
            </a:r>
          </a:p>
          <a:p>
            <a:pPr marL="0" indent="0" algn="just">
              <a:buNone/>
            </a:pPr>
            <a:endParaRPr lang="pt-BR" sz="1400" dirty="0"/>
          </a:p>
          <a:p>
            <a:pPr marL="0" indent="0" algn="just">
              <a:buNone/>
            </a:pPr>
            <a:r>
              <a:rPr lang="pt-BR" sz="1400" dirty="0" smtClean="0"/>
              <a:t>Do mesmo modo, exibimos as cinco municipalidades fluminenses, também por porte de categoria de arrecadação, </a:t>
            </a:r>
            <a:r>
              <a:rPr lang="pt-BR" sz="1400" dirty="0"/>
              <a:t>avaliados, </a:t>
            </a:r>
            <a:r>
              <a:rPr lang="pt-BR" sz="1400" dirty="0" smtClean="0"/>
              <a:t>segundo a </a:t>
            </a:r>
            <a:r>
              <a:rPr lang="pt-BR" sz="1400" dirty="0"/>
              <a:t>técnica do </a:t>
            </a:r>
            <a:r>
              <a:rPr lang="pt-BR" sz="1400" b="1" dirty="0" smtClean="0">
                <a:solidFill>
                  <a:srgbClr val="0070C0"/>
                </a:solidFill>
              </a:rPr>
              <a:t>I.MPRJ </a:t>
            </a:r>
            <a:r>
              <a:rPr lang="pt-BR" sz="1400" b="1" dirty="0">
                <a:solidFill>
                  <a:srgbClr val="0070C0"/>
                </a:solidFill>
              </a:rPr>
              <a:t>Receita </a:t>
            </a:r>
            <a:r>
              <a:rPr lang="pt-BR" sz="1400" b="1" dirty="0" smtClean="0">
                <a:solidFill>
                  <a:srgbClr val="0070C0"/>
                </a:solidFill>
              </a:rPr>
              <a:t>2016</a:t>
            </a:r>
            <a:r>
              <a:rPr lang="pt-BR" sz="1400" b="1" dirty="0" smtClean="0"/>
              <a:t>,</a:t>
            </a:r>
            <a:r>
              <a:rPr lang="pt-BR" sz="1400" dirty="0" smtClean="0"/>
              <a:t> como os </a:t>
            </a:r>
            <a:r>
              <a:rPr lang="pt-BR" sz="1400" dirty="0"/>
              <a:t>mais </a:t>
            </a:r>
            <a:r>
              <a:rPr lang="pt-BR" sz="1400" dirty="0" smtClean="0"/>
              <a:t>compromissados.</a:t>
            </a:r>
            <a:endParaRPr lang="pt-BR" sz="1400" dirty="0"/>
          </a:p>
          <a:p>
            <a:pPr marL="0" indent="0" algn="just">
              <a:buNone/>
            </a:pPr>
            <a:endParaRPr lang="pt-BR" sz="1400" dirty="0" smtClean="0"/>
          </a:p>
          <a:p>
            <a:pPr marL="0" indent="0" algn="just">
              <a:buNone/>
            </a:pPr>
            <a:r>
              <a:rPr lang="pt-BR" sz="1400" dirty="0" smtClean="0"/>
              <a:t>O </a:t>
            </a:r>
            <a:r>
              <a:rPr lang="pt-BR" sz="1400" b="1" dirty="0" smtClean="0">
                <a:solidFill>
                  <a:srgbClr val="0070C0"/>
                </a:solidFill>
              </a:rPr>
              <a:t>I.MPRJ </a:t>
            </a:r>
            <a:r>
              <a:rPr lang="pt-BR" sz="1400" b="1" dirty="0">
                <a:solidFill>
                  <a:srgbClr val="0070C0"/>
                </a:solidFill>
              </a:rPr>
              <a:t>Receita</a:t>
            </a:r>
            <a:r>
              <a:rPr lang="pt-BR" sz="1400" b="1" dirty="0">
                <a:solidFill>
                  <a:srgbClr val="FF9900"/>
                </a:solidFill>
              </a:rPr>
              <a:t> </a:t>
            </a:r>
            <a:r>
              <a:rPr lang="pt-BR" sz="1400" dirty="0" smtClean="0">
                <a:solidFill>
                  <a:srgbClr val="FF9900"/>
                </a:solidFill>
              </a:rPr>
              <a:t> </a:t>
            </a:r>
            <a:r>
              <a:rPr lang="pt-BR" sz="1400" dirty="0" smtClean="0"/>
              <a:t>mede </a:t>
            </a:r>
            <a:r>
              <a:rPr lang="pt-BR" sz="1400" dirty="0"/>
              <a:t>o nível </a:t>
            </a:r>
            <a:r>
              <a:rPr lang="pt-BR" sz="1400" dirty="0" smtClean="0"/>
              <a:t>da projeção da receita dos Municípios do Estado </a:t>
            </a:r>
            <a:r>
              <a:rPr lang="pt-BR" sz="1400" dirty="0"/>
              <a:t>do Rio de Janeiro, </a:t>
            </a:r>
            <a:r>
              <a:rPr lang="pt-BR" sz="1400" dirty="0" smtClean="0"/>
              <a:t>tendo como o ano-base o exercício de 2016, extraindo a média das receitas arrecadadas nos últimos três anos em relação ao ano-base, corrigida pelo Índice  de Preços ao Consumidor Amplo (IPCA), de acordo com o previsto na LRF, sem deixar de considerar as maiores insuficiências ou excessos de arrecadação ocorridos no ano de 2016.</a:t>
            </a:r>
          </a:p>
          <a:p>
            <a:pPr marL="0" indent="0" algn="just">
              <a:buNone/>
            </a:pPr>
            <a:endParaRPr lang="pt-BR" sz="1400" dirty="0"/>
          </a:p>
          <a:p>
            <a:pPr marL="0" indent="0" algn="just">
              <a:buNone/>
            </a:pPr>
            <a:r>
              <a:rPr lang="pt-BR" sz="1400" dirty="0" smtClean="0"/>
              <a:t>Para criar o ranking, foi adotado um critério </a:t>
            </a:r>
            <a:r>
              <a:rPr lang="pt-BR" sz="1400" dirty="0"/>
              <a:t>de </a:t>
            </a:r>
            <a:r>
              <a:rPr lang="pt-BR" sz="1400" dirty="0" smtClean="0"/>
              <a:t>desempate levando em </a:t>
            </a:r>
            <a:r>
              <a:rPr lang="pt-BR" sz="1400" dirty="0"/>
              <a:t>conta </a:t>
            </a:r>
            <a:r>
              <a:rPr lang="pt-BR" sz="1400" dirty="0" smtClean="0"/>
              <a:t>o Município que </a:t>
            </a:r>
            <a:r>
              <a:rPr lang="pt-BR" sz="1400" dirty="0"/>
              <a:t>mais se aproximou do equilíbrio orçamentário previsto na Lei de Responsabilidade </a:t>
            </a:r>
            <a:r>
              <a:rPr lang="pt-BR" sz="1400" dirty="0" smtClean="0"/>
              <a:t>Fiscal sob o enfoque da Receita Pública.</a:t>
            </a:r>
            <a:endParaRPr lang="pt-BR" sz="1400" dirty="0"/>
          </a:p>
          <a:p>
            <a:pPr marL="0" indent="0" algn="just">
              <a:buNone/>
            </a:pPr>
            <a:endParaRPr lang="pt-BR" sz="1400" dirty="0" smtClean="0"/>
          </a:p>
          <a:p>
            <a:pPr marL="0" indent="0" algn="just">
              <a:buNone/>
            </a:pPr>
            <a:endParaRPr lang="pt-BR" sz="1400" dirty="0"/>
          </a:p>
          <a:p>
            <a:pPr marL="0" indent="0" algn="just">
              <a:buNone/>
            </a:pPr>
            <a:endParaRPr lang="pt-BR" sz="1400" dirty="0" smtClean="0"/>
          </a:p>
          <a:p>
            <a:pPr marL="0" indent="0" algn="just">
              <a:buNone/>
            </a:pPr>
            <a:endParaRPr lang="pt-BR" sz="1400" dirty="0" smtClean="0"/>
          </a:p>
          <a:p>
            <a:pPr marL="0" indent="0" algn="just">
              <a:buNone/>
            </a:pPr>
            <a:endParaRPr lang="pt-BR" sz="1400" dirty="0" smtClean="0"/>
          </a:p>
          <a:p>
            <a:pPr marL="0" indent="0" algn="just">
              <a:buNone/>
            </a:pPr>
            <a:endParaRPr lang="pt-BR" sz="1400" dirty="0"/>
          </a:p>
          <a:p>
            <a:pPr algn="just"/>
            <a:endParaRPr lang="es-ES" sz="1400" dirty="0">
              <a:latin typeface="Arial" panose="020B0604020202020204" pitchFamily="34" charset="0"/>
              <a:cs typeface="Arial" panose="020B0604020202020204" pitchFamily="34" charset="0"/>
            </a:endParaRPr>
          </a:p>
        </p:txBody>
      </p:sp>
      <p:sp>
        <p:nvSpPr>
          <p:cNvPr id="4" name="Espaço Reservado para Número de Slide 5"/>
          <p:cNvSpPr>
            <a:spLocks noGrp="1"/>
          </p:cNvSpPr>
          <p:nvPr>
            <p:ph type="sldNum" sz="quarter" idx="12"/>
          </p:nvPr>
        </p:nvSpPr>
        <p:spPr>
          <a:xfrm>
            <a:off x="6553200" y="6376243"/>
            <a:ext cx="2133600" cy="365125"/>
          </a:xfrm>
        </p:spPr>
        <p:txBody>
          <a:bodyPr/>
          <a:lstStyle/>
          <a:p>
            <a:fld id="{EBE3B045-4A5B-4024-A188-66D63FADB0C8}" type="slidenum">
              <a:rPr lang="pt-BR" smtClean="0"/>
              <a:t>5</a:t>
            </a:fld>
            <a:endParaRPr lang="pt-BR" dirty="0"/>
          </a:p>
        </p:txBody>
      </p:sp>
      <p:pic>
        <p:nvPicPr>
          <p:cNvPr id="6" name="Picture 2" descr="K:\Laboratório de Orçamentos e Políticas Públicas\UTILITÁRIOS LOPP\LOGO LOPP\LOOP-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8783" y="5590647"/>
            <a:ext cx="1512168" cy="10787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m para mp rj"/>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315416"/>
            <a:ext cx="946027" cy="1052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7118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0888"/>
            <a:ext cx="9144000" cy="443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776582" y="260648"/>
            <a:ext cx="8043890" cy="939784"/>
          </a:xfrm>
        </p:spPr>
        <p:txBody>
          <a:bodyPr/>
          <a:lstStyle/>
          <a:p>
            <a:r>
              <a:rPr lang="es-ES" sz="3000" dirty="0" smtClean="0"/>
              <a:t>Período de </a:t>
            </a:r>
            <a:r>
              <a:rPr lang="es-ES" sz="3000" dirty="0" err="1" smtClean="0"/>
              <a:t>análise</a:t>
            </a:r>
            <a:r>
              <a:rPr lang="es-ES" sz="3000" dirty="0" smtClean="0"/>
              <a:t> do I.MPRJ </a:t>
            </a:r>
            <a:r>
              <a:rPr lang="es-ES" sz="3000" dirty="0" err="1" smtClean="0"/>
              <a:t>Receita</a:t>
            </a:r>
            <a:r>
              <a:rPr lang="es-ES" sz="3000" dirty="0" smtClean="0"/>
              <a:t> 2016</a:t>
            </a:r>
            <a:endParaRPr lang="es-ES" sz="3000" dirty="0"/>
          </a:p>
        </p:txBody>
      </p:sp>
      <p:sp>
        <p:nvSpPr>
          <p:cNvPr id="3" name="2 Marcador de contenido"/>
          <p:cNvSpPr>
            <a:spLocks noGrp="1"/>
          </p:cNvSpPr>
          <p:nvPr>
            <p:ph idx="1"/>
          </p:nvPr>
        </p:nvSpPr>
        <p:spPr>
          <a:xfrm>
            <a:off x="457200" y="2132856"/>
            <a:ext cx="8229600" cy="2993902"/>
          </a:xfrm>
        </p:spPr>
        <p:txBody>
          <a:bodyPr>
            <a:noAutofit/>
          </a:bodyPr>
          <a:lstStyle/>
          <a:p>
            <a:pPr marL="0" indent="0" algn="just">
              <a:buNone/>
            </a:pPr>
            <a:r>
              <a:rPr lang="pt-BR" sz="1400" dirty="0" smtClean="0"/>
              <a:t>O índice </a:t>
            </a:r>
            <a:r>
              <a:rPr lang="pt-BR" sz="1400" b="1" dirty="0" smtClean="0">
                <a:solidFill>
                  <a:srgbClr val="0070C0"/>
                </a:solidFill>
              </a:rPr>
              <a:t>I.MPRJ </a:t>
            </a:r>
            <a:r>
              <a:rPr lang="pt-BR" sz="1400" b="1" dirty="0">
                <a:solidFill>
                  <a:srgbClr val="0070C0"/>
                </a:solidFill>
              </a:rPr>
              <a:t>Receita</a:t>
            </a:r>
            <a:r>
              <a:rPr lang="pt-BR" sz="1400" dirty="0" smtClean="0">
                <a:solidFill>
                  <a:srgbClr val="0070C0"/>
                </a:solidFill>
              </a:rPr>
              <a:t> </a:t>
            </a:r>
            <a:r>
              <a:rPr lang="pt-BR" sz="1400" dirty="0" smtClean="0"/>
              <a:t>analisou os dados do último mandato do chefe do Poder Executivo (04 anos), que teve início em 2013, a partir dos instrumentos orçamentários (*PPA, LDO e LOA) vigentes no primeiro ano (2013) e elaborados pela gestão anterior. O propósito do constituinte foi o de assegurar </a:t>
            </a:r>
            <a:r>
              <a:rPr lang="pt-BR" sz="1400" dirty="0"/>
              <a:t>um mínimo de continuidade administrativa</a:t>
            </a:r>
            <a:r>
              <a:rPr lang="pt-BR" sz="1400" dirty="0" smtClean="0"/>
              <a:t>. No entanto, a lei autoriza que os prefeitos em exercício alterem a projeção de receitas anteriormente aprovadas, o que podem fazer bimestralmente por meio de reestimativa no RREO, conforme previsto na LRF.</a:t>
            </a:r>
          </a:p>
          <a:p>
            <a:pPr marL="0" indent="0" algn="just">
              <a:buNone/>
            </a:pPr>
            <a:endParaRPr lang="pt-BR" sz="1400" dirty="0"/>
          </a:p>
          <a:p>
            <a:pPr marL="0" indent="0" algn="just">
              <a:buNone/>
            </a:pPr>
            <a:endParaRPr lang="pt-BR" sz="1400" dirty="0" smtClean="0"/>
          </a:p>
          <a:p>
            <a:pPr marL="0" indent="0" algn="just">
              <a:buNone/>
            </a:pPr>
            <a:endParaRPr lang="pt-BR" sz="1400" dirty="0" smtClean="0"/>
          </a:p>
          <a:p>
            <a:pPr marL="0" indent="0" algn="just">
              <a:buNone/>
            </a:pPr>
            <a:endParaRPr lang="pt-BR" sz="1400" dirty="0" smtClean="0"/>
          </a:p>
          <a:p>
            <a:pPr marL="0" indent="0" algn="just">
              <a:buNone/>
            </a:pPr>
            <a:endParaRPr lang="pt-BR" sz="1400" dirty="0"/>
          </a:p>
          <a:p>
            <a:pPr marL="0" indent="0" algn="just">
              <a:buNone/>
            </a:pPr>
            <a:endParaRPr lang="es-ES" sz="1400" dirty="0" smtClean="0">
              <a:latin typeface="Arial" panose="020B0604020202020204" pitchFamily="34" charset="0"/>
              <a:cs typeface="Arial" panose="020B0604020202020204" pitchFamily="34" charset="0"/>
            </a:endParaRPr>
          </a:p>
          <a:p>
            <a:pPr marL="0" indent="0" algn="just">
              <a:buNone/>
            </a:pPr>
            <a:endParaRPr lang="es-ES" sz="1400" dirty="0">
              <a:latin typeface="Arial" panose="020B0604020202020204" pitchFamily="34" charset="0"/>
              <a:cs typeface="Arial" panose="020B0604020202020204" pitchFamily="34" charset="0"/>
            </a:endParaRPr>
          </a:p>
          <a:p>
            <a:pPr marL="0" indent="0" algn="just">
              <a:buNone/>
            </a:pPr>
            <a:endParaRPr lang="es-ES" sz="1400" dirty="0" smtClean="0">
              <a:latin typeface="Arial" panose="020B0604020202020204" pitchFamily="34" charset="0"/>
              <a:cs typeface="Arial" panose="020B0604020202020204" pitchFamily="34" charset="0"/>
            </a:endParaRPr>
          </a:p>
          <a:p>
            <a:pPr marL="0" indent="0" algn="just">
              <a:buNone/>
            </a:pPr>
            <a:endParaRPr lang="es-ES" sz="1400" dirty="0">
              <a:latin typeface="Arial" panose="020B0604020202020204" pitchFamily="34" charset="0"/>
              <a:cs typeface="Arial" panose="020B0604020202020204" pitchFamily="34" charset="0"/>
            </a:endParaRPr>
          </a:p>
          <a:p>
            <a:pPr marL="0" indent="0" algn="just">
              <a:buNone/>
            </a:pPr>
            <a:endParaRPr lang="es-ES" sz="1400" dirty="0" smtClean="0">
              <a:latin typeface="Arial" panose="020B0604020202020204" pitchFamily="34" charset="0"/>
              <a:cs typeface="Arial" panose="020B0604020202020204" pitchFamily="34" charset="0"/>
            </a:endParaRPr>
          </a:p>
          <a:p>
            <a:pPr marL="0" indent="0" algn="just">
              <a:buNone/>
            </a:pPr>
            <a:endParaRPr lang="es-ES" sz="1400" dirty="0" smtClean="0">
              <a:latin typeface="Arial" panose="020B0604020202020204" pitchFamily="34" charset="0"/>
              <a:cs typeface="Arial" panose="020B0604020202020204" pitchFamily="34" charset="0"/>
            </a:endParaRPr>
          </a:p>
          <a:p>
            <a:pPr marL="0" indent="0" algn="just">
              <a:buNone/>
            </a:pPr>
            <a:r>
              <a:rPr lang="es-ES" sz="1400" dirty="0" smtClean="0">
                <a:latin typeface="Arial" panose="020B0604020202020204" pitchFamily="34" charset="0"/>
                <a:cs typeface="Arial" panose="020B0604020202020204" pitchFamily="34" charset="0"/>
              </a:rPr>
              <a:t>* (Plano Plurianual, </a:t>
            </a:r>
            <a:r>
              <a:rPr lang="es-ES" sz="1400" dirty="0" err="1" smtClean="0">
                <a:latin typeface="Arial" panose="020B0604020202020204" pitchFamily="34" charset="0"/>
                <a:cs typeface="Arial" panose="020B0604020202020204" pitchFamily="34" charset="0"/>
              </a:rPr>
              <a:t>Lei</a:t>
            </a:r>
            <a:r>
              <a:rPr lang="es-ES" sz="1400" dirty="0" smtClean="0">
                <a:latin typeface="Arial" panose="020B0604020202020204" pitchFamily="34" charset="0"/>
                <a:cs typeface="Arial" panose="020B0604020202020204" pitchFamily="34" charset="0"/>
              </a:rPr>
              <a:t> de </a:t>
            </a:r>
            <a:r>
              <a:rPr lang="es-ES" sz="1400" dirty="0" err="1" smtClean="0">
                <a:latin typeface="Arial" panose="020B0604020202020204" pitchFamily="34" charset="0"/>
                <a:cs typeface="Arial" panose="020B0604020202020204" pitchFamily="34" charset="0"/>
              </a:rPr>
              <a:t>Diretrizes</a:t>
            </a:r>
            <a:r>
              <a:rPr lang="es-ES" sz="1400" dirty="0" smtClean="0">
                <a:latin typeface="Arial" panose="020B0604020202020204" pitchFamily="34" charset="0"/>
                <a:cs typeface="Arial" panose="020B0604020202020204" pitchFamily="34" charset="0"/>
              </a:rPr>
              <a:t> </a:t>
            </a:r>
            <a:r>
              <a:rPr lang="es-ES" sz="1400" dirty="0" err="1" smtClean="0">
                <a:latin typeface="Arial" panose="020B0604020202020204" pitchFamily="34" charset="0"/>
                <a:cs typeface="Arial" panose="020B0604020202020204" pitchFamily="34" charset="0"/>
              </a:rPr>
              <a:t>Orçamentárias</a:t>
            </a:r>
            <a:r>
              <a:rPr lang="es-ES" sz="1400" dirty="0" smtClean="0">
                <a:latin typeface="Arial" panose="020B0604020202020204" pitchFamily="34" charset="0"/>
                <a:cs typeface="Arial" panose="020B0604020202020204" pitchFamily="34" charset="0"/>
              </a:rPr>
              <a:t> e </a:t>
            </a:r>
            <a:r>
              <a:rPr lang="es-ES" sz="1400" dirty="0" err="1" smtClean="0">
                <a:latin typeface="Arial" panose="020B0604020202020204" pitchFamily="34" charset="0"/>
                <a:cs typeface="Arial" panose="020B0604020202020204" pitchFamily="34" charset="0"/>
              </a:rPr>
              <a:t>Lei</a:t>
            </a:r>
            <a:r>
              <a:rPr lang="es-ES" sz="1400" dirty="0" smtClean="0">
                <a:latin typeface="Arial" panose="020B0604020202020204" pitchFamily="34" charset="0"/>
                <a:cs typeface="Arial" panose="020B0604020202020204" pitchFamily="34" charset="0"/>
              </a:rPr>
              <a:t> </a:t>
            </a:r>
            <a:r>
              <a:rPr lang="es-ES" sz="1400" dirty="0" err="1" smtClean="0">
                <a:latin typeface="Arial" panose="020B0604020202020204" pitchFamily="34" charset="0"/>
                <a:cs typeface="Arial" panose="020B0604020202020204" pitchFamily="34" charset="0"/>
              </a:rPr>
              <a:t>Orçamentária</a:t>
            </a:r>
            <a:r>
              <a:rPr lang="es-ES" sz="1400" dirty="0" smtClean="0">
                <a:latin typeface="Arial" panose="020B0604020202020204" pitchFamily="34" charset="0"/>
                <a:cs typeface="Arial" panose="020B0604020202020204" pitchFamily="34" charset="0"/>
              </a:rPr>
              <a:t> Anual)</a:t>
            </a:r>
            <a:endParaRPr lang="es-ES" sz="1400" dirty="0">
              <a:latin typeface="Arial" panose="020B0604020202020204" pitchFamily="34" charset="0"/>
              <a:cs typeface="Arial" panose="020B0604020202020204" pitchFamily="34" charset="0"/>
            </a:endParaRPr>
          </a:p>
        </p:txBody>
      </p:sp>
      <p:sp>
        <p:nvSpPr>
          <p:cNvPr id="4" name="Espaço Reservado para Número de Slide 5"/>
          <p:cNvSpPr>
            <a:spLocks noGrp="1"/>
          </p:cNvSpPr>
          <p:nvPr>
            <p:ph type="sldNum" sz="quarter" idx="12"/>
          </p:nvPr>
        </p:nvSpPr>
        <p:spPr>
          <a:xfrm>
            <a:off x="6553200" y="6376243"/>
            <a:ext cx="2133600" cy="365125"/>
          </a:xfrm>
        </p:spPr>
        <p:txBody>
          <a:bodyPr/>
          <a:lstStyle/>
          <a:p>
            <a:fld id="{EBE3B045-4A5B-4024-A188-66D63FADB0C8}" type="slidenum">
              <a:rPr lang="pt-BR" smtClean="0"/>
              <a:t>6</a:t>
            </a:fld>
            <a:endParaRPr lang="pt-BR" dirty="0"/>
          </a:p>
        </p:txBody>
      </p:sp>
      <p:pic>
        <p:nvPicPr>
          <p:cNvPr id="6" name="Picture 2" descr="K:\Laboratório de Orçamentos e Políticas Públicas\UTILITÁRIOS LOPP\LOGO LOPP\LOOP-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5590647"/>
            <a:ext cx="1512168" cy="10787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m para mp rj"/>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315416"/>
            <a:ext cx="946027" cy="1052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7187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2" end="12"/>
                                            </p:txEl>
                                          </p:spTgt>
                                        </p:tgtEl>
                                        <p:attrNameLst>
                                          <p:attrName>style.visibility</p:attrName>
                                        </p:attrNameLst>
                                      </p:cBhvr>
                                      <p:to>
                                        <p:strVal val="visible"/>
                                      </p:to>
                                    </p:set>
                                    <p:anim calcmode="lin" valueType="num">
                                      <p:cBhvr additive="base">
                                        <p:cTn id="12" dur="2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6734"/>
            <a:ext cx="9144000"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S" sz="3000" dirty="0" smtClean="0"/>
              <a:t>Próximas </a:t>
            </a:r>
            <a:r>
              <a:rPr lang="es-ES" sz="3000" dirty="0" err="1" smtClean="0"/>
              <a:t>edições</a:t>
            </a:r>
            <a:r>
              <a:rPr lang="es-ES" sz="3000" dirty="0" smtClean="0"/>
              <a:t> do I.MPRJ </a:t>
            </a:r>
            <a:r>
              <a:rPr lang="es-ES" sz="3000" dirty="0" err="1" smtClean="0"/>
              <a:t>Receita</a:t>
            </a:r>
            <a:endParaRPr lang="es-ES" sz="3000" dirty="0"/>
          </a:p>
        </p:txBody>
      </p:sp>
      <p:sp>
        <p:nvSpPr>
          <p:cNvPr id="3" name="2 Marcador de contenido"/>
          <p:cNvSpPr>
            <a:spLocks noGrp="1"/>
          </p:cNvSpPr>
          <p:nvPr>
            <p:ph idx="1"/>
          </p:nvPr>
        </p:nvSpPr>
        <p:spPr>
          <a:xfrm>
            <a:off x="457200" y="2379314"/>
            <a:ext cx="8229600" cy="2993902"/>
          </a:xfrm>
          <a:solidFill>
            <a:schemeClr val="bg1"/>
          </a:solidFill>
        </p:spPr>
        <p:txBody>
          <a:bodyPr>
            <a:noAutofit/>
          </a:bodyPr>
          <a:lstStyle/>
          <a:p>
            <a:pPr marL="0" indent="0" algn="just">
              <a:buNone/>
            </a:pPr>
            <a:r>
              <a:rPr lang="pt-BR" sz="1400" dirty="0" smtClean="0"/>
              <a:t>Os </a:t>
            </a:r>
            <a:r>
              <a:rPr lang="pt-BR" sz="1400" dirty="0"/>
              <a:t>resultados do </a:t>
            </a:r>
            <a:r>
              <a:rPr lang="pt-BR" sz="1400" b="1" dirty="0">
                <a:solidFill>
                  <a:srgbClr val="0070C0"/>
                </a:solidFill>
              </a:rPr>
              <a:t>Índice MPRJ da Receita Pública</a:t>
            </a:r>
            <a:r>
              <a:rPr lang="pt-BR" sz="1400" dirty="0">
                <a:solidFill>
                  <a:srgbClr val="0070C0"/>
                </a:solidFill>
              </a:rPr>
              <a:t> </a:t>
            </a:r>
            <a:r>
              <a:rPr lang="pt-BR" sz="1400" dirty="0" smtClean="0">
                <a:solidFill>
                  <a:srgbClr val="0070C0"/>
                </a:solidFill>
              </a:rPr>
              <a:t>2017 </a:t>
            </a:r>
            <a:r>
              <a:rPr lang="pt-BR" sz="1400" dirty="0">
                <a:solidFill>
                  <a:srgbClr val="0070C0"/>
                </a:solidFill>
              </a:rPr>
              <a:t>(</a:t>
            </a:r>
            <a:r>
              <a:rPr lang="pt-BR" sz="1400" b="1" dirty="0" smtClean="0">
                <a:solidFill>
                  <a:srgbClr val="0070C0"/>
                </a:solidFill>
              </a:rPr>
              <a:t>I.MPRJ </a:t>
            </a:r>
            <a:r>
              <a:rPr lang="pt-BR" sz="1400" b="1" dirty="0">
                <a:solidFill>
                  <a:srgbClr val="0070C0"/>
                </a:solidFill>
              </a:rPr>
              <a:t>Receita </a:t>
            </a:r>
            <a:r>
              <a:rPr lang="pt-BR" sz="1400" b="1" dirty="0" smtClean="0">
                <a:solidFill>
                  <a:srgbClr val="0070C0"/>
                </a:solidFill>
              </a:rPr>
              <a:t>2017)</a:t>
            </a:r>
            <a:r>
              <a:rPr lang="pt-BR" sz="1400" dirty="0" smtClean="0">
                <a:solidFill>
                  <a:srgbClr val="0070C0"/>
                </a:solidFill>
              </a:rPr>
              <a:t> </a:t>
            </a:r>
            <a:r>
              <a:rPr lang="pt-BR" sz="1400" dirty="0"/>
              <a:t>dos Municípios do Estado do Rio de </a:t>
            </a:r>
            <a:r>
              <a:rPr lang="pt-BR" sz="1400" dirty="0" smtClean="0"/>
              <a:t>Janeiro serão apresentados neste mesmo portal até o encerramento do primeiro trimestre do exercício de 2018, em observância ao prazo legal para a publicação dos relatórios fiscais e sua disponibilização nos sítios eletrônicos oficiais. </a:t>
            </a:r>
          </a:p>
          <a:p>
            <a:pPr marL="0" indent="0" algn="just">
              <a:buNone/>
            </a:pPr>
            <a:endParaRPr lang="pt-BR" sz="1400" dirty="0"/>
          </a:p>
          <a:p>
            <a:pPr marL="0" indent="0" algn="just">
              <a:buNone/>
            </a:pPr>
            <a:r>
              <a:rPr lang="pt-BR" sz="1400" dirty="0" smtClean="0"/>
              <a:t>Nos </a:t>
            </a:r>
            <a:r>
              <a:rPr lang="pt-BR" sz="1400" dirty="0"/>
              <a:t>demais </a:t>
            </a:r>
            <a:r>
              <a:rPr lang="pt-BR" sz="1400" dirty="0" smtClean="0"/>
              <a:t>exercícios, o </a:t>
            </a:r>
            <a:r>
              <a:rPr lang="pt-BR" sz="1400" b="1" dirty="0" smtClean="0">
                <a:solidFill>
                  <a:srgbClr val="0070C0"/>
                </a:solidFill>
              </a:rPr>
              <a:t>I.MPRJ </a:t>
            </a:r>
            <a:r>
              <a:rPr lang="pt-BR" sz="1400" b="1" dirty="0">
                <a:solidFill>
                  <a:srgbClr val="0070C0"/>
                </a:solidFill>
              </a:rPr>
              <a:t>Receita</a:t>
            </a:r>
            <a:r>
              <a:rPr lang="pt-BR" sz="1400" dirty="0" smtClean="0">
                <a:solidFill>
                  <a:srgbClr val="0070C0"/>
                </a:solidFill>
              </a:rPr>
              <a:t> </a:t>
            </a:r>
            <a:r>
              <a:rPr lang="pt-BR" sz="1400" dirty="0" smtClean="0"/>
              <a:t>será atualizado </a:t>
            </a:r>
            <a:r>
              <a:rPr lang="pt-BR" sz="1400" b="1" dirty="0" smtClean="0">
                <a:solidFill>
                  <a:srgbClr val="0070C0"/>
                </a:solidFill>
              </a:rPr>
              <a:t>bimestralmente</a:t>
            </a:r>
            <a:r>
              <a:rPr lang="pt-BR" sz="1400" dirty="0" smtClean="0"/>
              <a:t>, com o propósito de demonstrar a evolução do planejamento e equilíbrio orçamentários de acordo com a Lei de Responsabilidade Fiscal.</a:t>
            </a:r>
          </a:p>
          <a:p>
            <a:pPr marL="0" indent="0" algn="just">
              <a:buNone/>
            </a:pPr>
            <a:endParaRPr lang="pt-BR" sz="1400" dirty="0" smtClean="0"/>
          </a:p>
          <a:p>
            <a:pPr marL="0" indent="0" algn="just">
              <a:buNone/>
            </a:pPr>
            <a:endParaRPr lang="pt-BR" sz="1400" dirty="0"/>
          </a:p>
          <a:p>
            <a:pPr algn="just"/>
            <a:endParaRPr lang="es-ES" sz="1400" dirty="0">
              <a:latin typeface="Arial" panose="020B0604020202020204" pitchFamily="34" charset="0"/>
              <a:cs typeface="Arial" panose="020B0604020202020204" pitchFamily="34" charset="0"/>
            </a:endParaRPr>
          </a:p>
        </p:txBody>
      </p:sp>
      <p:sp>
        <p:nvSpPr>
          <p:cNvPr id="4" name="Espaço Reservado para Número de Slide 5"/>
          <p:cNvSpPr>
            <a:spLocks noGrp="1"/>
          </p:cNvSpPr>
          <p:nvPr>
            <p:ph type="sldNum" sz="quarter" idx="12"/>
          </p:nvPr>
        </p:nvSpPr>
        <p:spPr>
          <a:xfrm>
            <a:off x="6553200" y="6376243"/>
            <a:ext cx="2133600" cy="365125"/>
          </a:xfrm>
        </p:spPr>
        <p:txBody>
          <a:bodyPr/>
          <a:lstStyle/>
          <a:p>
            <a:fld id="{EBE3B045-4A5B-4024-A188-66D63FADB0C8}" type="slidenum">
              <a:rPr lang="pt-BR" smtClean="0"/>
              <a:t>7</a:t>
            </a:fld>
            <a:endParaRPr lang="pt-BR" dirty="0"/>
          </a:p>
        </p:txBody>
      </p:sp>
      <p:pic>
        <p:nvPicPr>
          <p:cNvPr id="6" name="Picture 2" descr="K:\Laboratório de Orçamentos e Políticas Públicas\UTILITÁRIOS LOPP\LOGO LOPP\LOOP-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8783" y="5590647"/>
            <a:ext cx="1512168" cy="10787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m para mp rj"/>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315416"/>
            <a:ext cx="946027" cy="1052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56300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6734"/>
            <a:ext cx="9144000"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S" sz="3000" dirty="0" smtClean="0"/>
              <a:t>Objetivos do I.MPRJ </a:t>
            </a:r>
            <a:r>
              <a:rPr lang="es-ES" sz="3000" dirty="0" err="1" smtClean="0"/>
              <a:t>Receita</a:t>
            </a:r>
            <a:endParaRPr lang="es-ES" sz="3000" dirty="0"/>
          </a:p>
        </p:txBody>
      </p:sp>
      <p:sp>
        <p:nvSpPr>
          <p:cNvPr id="3" name="2 Marcador de contenido"/>
          <p:cNvSpPr>
            <a:spLocks noGrp="1"/>
          </p:cNvSpPr>
          <p:nvPr>
            <p:ph idx="1"/>
          </p:nvPr>
        </p:nvSpPr>
        <p:spPr>
          <a:xfrm>
            <a:off x="457200" y="2379314"/>
            <a:ext cx="8229600" cy="2993902"/>
          </a:xfrm>
          <a:solidFill>
            <a:schemeClr val="bg1"/>
          </a:solidFill>
        </p:spPr>
        <p:txBody>
          <a:bodyPr>
            <a:noAutofit/>
          </a:bodyPr>
          <a:lstStyle/>
          <a:p>
            <a:pPr marL="0" indent="0" algn="just">
              <a:buNone/>
            </a:pPr>
            <a:r>
              <a:rPr lang="pt-BR" sz="1400" dirty="0" smtClean="0"/>
              <a:t>A pretensão do I.MPRJ da Receita pública é de servir como um novo e efetivo instrumento de controle social, que possibilitará a um indeterminado número de pessoas conhecer a situação das municipalidades fluminenses e acompanhar o modo como vem sendo planejada e executada a gestão pública sob o olhar das receitas.</a:t>
            </a:r>
          </a:p>
          <a:p>
            <a:pPr marL="0" indent="0" algn="just">
              <a:buNone/>
            </a:pPr>
            <a:endParaRPr lang="pt-BR" sz="1400" dirty="0" smtClean="0"/>
          </a:p>
          <a:p>
            <a:pPr marL="0" indent="0" algn="just">
              <a:buNone/>
            </a:pPr>
            <a:endParaRPr lang="pt-BR" sz="1400" dirty="0" smtClean="0"/>
          </a:p>
          <a:p>
            <a:pPr marL="0" indent="0" algn="just">
              <a:buNone/>
            </a:pPr>
            <a:endParaRPr lang="pt-BR" sz="1400" dirty="0"/>
          </a:p>
          <a:p>
            <a:pPr algn="just"/>
            <a:endParaRPr lang="es-ES" sz="1400" dirty="0">
              <a:latin typeface="Arial" panose="020B0604020202020204" pitchFamily="34" charset="0"/>
              <a:cs typeface="Arial" panose="020B0604020202020204" pitchFamily="34" charset="0"/>
            </a:endParaRPr>
          </a:p>
        </p:txBody>
      </p:sp>
      <p:sp>
        <p:nvSpPr>
          <p:cNvPr id="4" name="Espaço Reservado para Número de Slide 5"/>
          <p:cNvSpPr>
            <a:spLocks noGrp="1"/>
          </p:cNvSpPr>
          <p:nvPr>
            <p:ph type="sldNum" sz="quarter" idx="12"/>
          </p:nvPr>
        </p:nvSpPr>
        <p:spPr>
          <a:xfrm>
            <a:off x="6553200" y="6376243"/>
            <a:ext cx="2133600" cy="365125"/>
          </a:xfrm>
        </p:spPr>
        <p:txBody>
          <a:bodyPr/>
          <a:lstStyle/>
          <a:p>
            <a:fld id="{EBE3B045-4A5B-4024-A188-66D63FADB0C8}" type="slidenum">
              <a:rPr lang="pt-BR" smtClean="0"/>
              <a:t>8</a:t>
            </a:fld>
            <a:endParaRPr lang="pt-BR" dirty="0"/>
          </a:p>
        </p:txBody>
      </p:sp>
      <p:pic>
        <p:nvPicPr>
          <p:cNvPr id="6" name="Picture 2" descr="K:\Laboratório de Orçamentos e Políticas Públicas\UTILITÁRIOS LOPP\LOGO LOPP\LOOP-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8783" y="5590647"/>
            <a:ext cx="1512168" cy="10787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m para mp rj"/>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315416"/>
            <a:ext cx="946027" cy="1052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53186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2607587"/>
            <a:ext cx="3851920" cy="4247317"/>
          </a:xfrm>
          <a:prstGeom prst="rect">
            <a:avLst/>
          </a:prstGeom>
          <a:solidFill>
            <a:schemeClr val="bg1"/>
          </a:solidFill>
          <a:ln>
            <a:noFill/>
          </a:ln>
        </p:spPr>
        <p:txBody>
          <a:bodyPr wrap="square" rtlCol="0">
            <a:spAutoFit/>
          </a:bodyPr>
          <a:lstStyle/>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smtClean="0"/>
          </a:p>
          <a:p>
            <a:endParaRPr lang="pt-BR" dirty="0"/>
          </a:p>
          <a:p>
            <a:endParaRPr lang="pt-BR"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2708920"/>
            <a:ext cx="3312368" cy="2469215"/>
          </a:xfrm>
          <a:prstGeom prst="rect">
            <a:avLst/>
          </a:prstGeom>
          <a:solidFill>
            <a:schemeClr val="bg1"/>
          </a:solidFill>
          <a:ln>
            <a:noFill/>
          </a:ln>
          <a:effectLst/>
          <a:extLst/>
        </p:spPr>
      </p:pic>
      <p:sp>
        <p:nvSpPr>
          <p:cNvPr id="2" name="1 Título"/>
          <p:cNvSpPr>
            <a:spLocks noGrp="1"/>
          </p:cNvSpPr>
          <p:nvPr>
            <p:ph type="title"/>
          </p:nvPr>
        </p:nvSpPr>
        <p:spPr>
          <a:xfrm>
            <a:off x="632566" y="274638"/>
            <a:ext cx="8043890" cy="939784"/>
          </a:xfrm>
          <a:ln>
            <a:noFill/>
          </a:ln>
        </p:spPr>
        <p:txBody>
          <a:bodyPr/>
          <a:lstStyle/>
          <a:p>
            <a:r>
              <a:rPr lang="es-ES" sz="2200" dirty="0" smtClean="0"/>
              <a:t>OS 5 MENOS COMPROMISSADOS – </a:t>
            </a:r>
            <a:r>
              <a:rPr lang="es-ES" sz="2200" b="0" dirty="0" smtClean="0"/>
              <a:t>I.MPRJ </a:t>
            </a:r>
            <a:r>
              <a:rPr lang="es-ES" sz="2200" b="0" dirty="0" err="1"/>
              <a:t>R</a:t>
            </a:r>
            <a:r>
              <a:rPr lang="es-ES" sz="2200" b="0" dirty="0" err="1" smtClean="0"/>
              <a:t>eceita</a:t>
            </a:r>
            <a:r>
              <a:rPr lang="es-ES" sz="2200" b="0" dirty="0" smtClean="0"/>
              <a:t> 2016</a:t>
            </a:r>
            <a:endParaRPr lang="es-ES" sz="2200" b="0" dirty="0"/>
          </a:p>
        </p:txBody>
      </p:sp>
      <p:sp>
        <p:nvSpPr>
          <p:cNvPr id="5" name="Espaço Reservado para Número de Slide 5"/>
          <p:cNvSpPr>
            <a:spLocks noGrp="1"/>
          </p:cNvSpPr>
          <p:nvPr>
            <p:ph type="sldNum" sz="quarter" idx="12"/>
          </p:nvPr>
        </p:nvSpPr>
        <p:spPr>
          <a:xfrm>
            <a:off x="6553200" y="6356350"/>
            <a:ext cx="2133600" cy="365125"/>
          </a:xfrm>
        </p:spPr>
        <p:txBody>
          <a:bodyPr/>
          <a:lstStyle/>
          <a:p>
            <a:fld id="{EBE3B045-4A5B-4024-A188-66D63FADB0C8}" type="slidenum">
              <a:rPr lang="pt-BR" smtClean="0"/>
              <a:t>9</a:t>
            </a:fld>
            <a:endParaRPr lang="pt-BR" dirty="0"/>
          </a:p>
        </p:txBody>
      </p:sp>
      <p:sp>
        <p:nvSpPr>
          <p:cNvPr id="9" name="Retângulo 8"/>
          <p:cNvSpPr/>
          <p:nvPr/>
        </p:nvSpPr>
        <p:spPr>
          <a:xfrm>
            <a:off x="935587" y="3496508"/>
            <a:ext cx="7272826" cy="10126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55600" tIns="355600" rIns="355600" bIns="355600" numCol="1" spcCol="1270" anchor="ctr" anchorCtr="0">
            <a:noAutofit/>
          </a:bodyPr>
          <a:lstStyle/>
          <a:p>
            <a:pPr lvl="0" algn="ctr" defTabSz="2222500">
              <a:lnSpc>
                <a:spcPct val="90000"/>
              </a:lnSpc>
              <a:spcBef>
                <a:spcPct val="0"/>
              </a:spcBef>
              <a:spcAft>
                <a:spcPct val="35000"/>
              </a:spcAft>
            </a:pPr>
            <a:r>
              <a:rPr lang="pt-BR" sz="4200" b="1" dirty="0" smtClean="0">
                <a:solidFill>
                  <a:schemeClr val="tx1"/>
                </a:solidFill>
              </a:rPr>
              <a:t>Grande </a:t>
            </a:r>
          </a:p>
          <a:p>
            <a:pPr lvl="0" algn="ctr" defTabSz="2222500">
              <a:lnSpc>
                <a:spcPct val="90000"/>
              </a:lnSpc>
              <a:spcBef>
                <a:spcPct val="0"/>
              </a:spcBef>
              <a:spcAft>
                <a:spcPct val="35000"/>
              </a:spcAft>
            </a:pPr>
            <a:r>
              <a:rPr lang="pt-BR" sz="4200" b="1" dirty="0" smtClean="0">
                <a:solidFill>
                  <a:schemeClr val="tx1"/>
                </a:solidFill>
              </a:rPr>
              <a:t>Porte</a:t>
            </a:r>
            <a:endParaRPr lang="pt-BR" sz="4200" b="1" kern="1200" dirty="0">
              <a:solidFill>
                <a:schemeClr val="tx1"/>
              </a:solidFill>
            </a:endParaRPr>
          </a:p>
        </p:txBody>
      </p:sp>
      <p:pic>
        <p:nvPicPr>
          <p:cNvPr id="10" name="Picture 2" descr="K:\Laboratório de Orçamentos e Políticas Públicas\UTILITÁRIOS LOPP\LOGO LOPP\LOOP-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5086591"/>
            <a:ext cx="1512168" cy="10787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sultado de imagem para mp rj"/>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315416"/>
            <a:ext cx="946027" cy="10529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p:cNvGraphicFramePr/>
          <p:nvPr>
            <p:extLst>
              <p:ext uri="{D42A27DB-BD31-4B8C-83A1-F6EECF244321}">
                <p14:modId xmlns:p14="http://schemas.microsoft.com/office/powerpoint/2010/main" val="2839336522"/>
              </p:ext>
            </p:extLst>
          </p:nvPr>
        </p:nvGraphicFramePr>
        <p:xfrm>
          <a:off x="0" y="1340768"/>
          <a:ext cx="9144000" cy="5400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886772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9">
                                            <p:txEl>
                                              <p:pRg st="1" end="1"/>
                                            </p:txEl>
                                          </p:spTgt>
                                        </p:tgtEl>
                                      </p:cBhvr>
                                    </p:animEffect>
                                  </p:child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Graphic spid="6" grpId="0">
        <p:bldAsOne/>
      </p:bldGraphic>
    </p:bldLst>
  </p:timing>
</p:sld>
</file>

<file path=ppt/theme/theme1.xml><?xml version="1.0" encoding="utf-8"?>
<a:theme xmlns:a="http://schemas.openxmlformats.org/drawingml/2006/main" name="mundo reflej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4A5B83B-AB3F-44A0-AC70-717C9E0339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Tierra reflejada</Template>
  <TotalTime>3330</TotalTime>
  <Words>1241</Words>
  <Application>Microsoft Office PowerPoint</Application>
  <PresentationFormat>Apresentação na tela (4:3)</PresentationFormat>
  <Paragraphs>225</Paragraphs>
  <Slides>16</Slides>
  <Notes>0</Notes>
  <HiddenSlides>0</HiddenSlides>
  <MMClips>0</MMClips>
  <ScaleCrop>false</ScaleCrop>
  <HeadingPairs>
    <vt:vector size="4" baseType="variant">
      <vt:variant>
        <vt:lpstr>Tema</vt:lpstr>
      </vt:variant>
      <vt:variant>
        <vt:i4>1</vt:i4>
      </vt:variant>
      <vt:variant>
        <vt:lpstr>Títulos de slides</vt:lpstr>
      </vt:variant>
      <vt:variant>
        <vt:i4>16</vt:i4>
      </vt:variant>
    </vt:vector>
  </HeadingPairs>
  <TitlesOfParts>
    <vt:vector size="17" baseType="lpstr">
      <vt:lpstr>mundo reflejado</vt:lpstr>
      <vt:lpstr>  I.MPRJ Receita 2016  ÍNDICE MPRJ DA RECEITA PÚBLICA</vt:lpstr>
      <vt:lpstr>O Índice MPRJ da Receita Pública </vt:lpstr>
      <vt:lpstr>Como foi analisado</vt:lpstr>
      <vt:lpstr>Metodologia de Classificação das Categorias dos Municípios</vt:lpstr>
      <vt:lpstr>Sobre os critérios de rankeamento do I.MPRJ Receita </vt:lpstr>
      <vt:lpstr>Período de análise do I.MPRJ Receita 2016</vt:lpstr>
      <vt:lpstr>Próximas edições do I.MPRJ Receita</vt:lpstr>
      <vt:lpstr>Objetivos do I.MPRJ Receita</vt:lpstr>
      <vt:lpstr>OS 5 MENOS COMPROMISSADOS – I.MPRJ Receita 2016</vt:lpstr>
      <vt:lpstr>OS 5 MENOS COMPROMISSADOS – I.MPRJ Receita 2016</vt:lpstr>
      <vt:lpstr>OS 5 MENOS COMPROMISSADOS – I.MPRJ Receita 2016</vt:lpstr>
      <vt:lpstr>OS 5 MAIS COMPROMISSADOS – I.MPRJ Receita 2016</vt:lpstr>
      <vt:lpstr>OS 5 MAIS COMPROMISSADOS – I.MPRJ Receita 2016</vt:lpstr>
      <vt:lpstr>OS 5 MAIS COMPROMISSADOS – I.MPRJ Receita 2016</vt:lpstr>
      <vt:lpstr>Apresentação do PowerPoint</vt:lpstr>
      <vt:lpstr>  I.MPRJ Receita 2016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ÍNDICE DE RESPONSABILIDADE NA GESTÃO FISCAL (IRGF)</dc:title>
  <dc:creator>Karen Mancini</dc:creator>
  <cp:lastModifiedBy>Karen Mancini</cp:lastModifiedBy>
  <cp:revision>147</cp:revision>
  <cp:lastPrinted>2017-10-31T11:33:31Z</cp:lastPrinted>
  <dcterms:created xsi:type="dcterms:W3CDTF">2017-09-15T00:01:57Z</dcterms:created>
  <dcterms:modified xsi:type="dcterms:W3CDTF">2017-10-31T11:36:25Z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TC023919239991</vt:lpwstr>
  </property>
</Properties>
</file>