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91" r:id="rId12"/>
    <p:sldId id="292" r:id="rId13"/>
    <p:sldId id="266" r:id="rId14"/>
    <p:sldId id="293" r:id="rId15"/>
    <p:sldId id="272" r:id="rId16"/>
    <p:sldId id="270" r:id="rId17"/>
    <p:sldId id="271" r:id="rId18"/>
    <p:sldId id="274" r:id="rId19"/>
    <p:sldId id="275" r:id="rId20"/>
    <p:sldId id="276" r:id="rId21"/>
    <p:sldId id="277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8" r:id="rId31"/>
    <p:sldId id="26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8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6B9562-5A0E-4721-8E0D-ACF78CE7C66B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859F32-BBD5-48F9-B61D-E9EF121C3AE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16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8544" y="2348880"/>
            <a:ext cx="9031025" cy="4117464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implementação do 3ª Turno nas escolas das Unidades de Internação. A Experiência de Campos dos Goytacazes</a:t>
            </a:r>
            <a:r>
              <a:rPr lang="pt-BR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872208"/>
          </a:xfrm>
        </p:spPr>
        <p:txBody>
          <a:bodyPr>
            <a:normAutofit/>
          </a:bodyPr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0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ano de 2017 já é considerado, para nós colaboradores do C. E. Rui Barbosa, como um dos mais importantes da escola. Pois, nesse ano escrevemos mais uma linha importante na nossa história institucional,   ao sermos a primeira escola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socioeducação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Diesp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 implantar o terceiro turno escolar.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Implantação do terceiro turno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8745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Atender a crescente demanda;</a:t>
            </a:r>
          </a:p>
          <a:p>
            <a:r>
              <a:rPr lang="pt-BR" dirty="0" smtClean="0"/>
              <a:t>Empenho da </a:t>
            </a:r>
            <a:r>
              <a:rPr lang="pt-BR" dirty="0" err="1" smtClean="0"/>
              <a:t>Diesp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Parceria com a unidade (salas);</a:t>
            </a:r>
          </a:p>
          <a:p>
            <a:r>
              <a:rPr lang="pt-BR" dirty="0" smtClean="0"/>
              <a:t>Agentes;</a:t>
            </a:r>
          </a:p>
          <a:p>
            <a:r>
              <a:rPr lang="pt-BR" dirty="0" smtClean="0"/>
              <a:t>Reconhecimento dos alunos;</a:t>
            </a:r>
          </a:p>
          <a:p>
            <a:r>
              <a:rPr lang="pt-BR" dirty="0" err="1" smtClean="0"/>
              <a:t>Terminalidade</a:t>
            </a:r>
            <a:r>
              <a:rPr lang="pt-BR" dirty="0" smtClean="0"/>
              <a:t> escolar.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19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Preconceito/desconhecimento;</a:t>
            </a:r>
          </a:p>
          <a:p>
            <a:r>
              <a:rPr lang="pt-BR" dirty="0" smtClean="0"/>
              <a:t>Estrutura;</a:t>
            </a:r>
          </a:p>
          <a:p>
            <a:r>
              <a:rPr lang="pt-BR" dirty="0" smtClean="0"/>
              <a:t>Transporte;</a:t>
            </a:r>
          </a:p>
          <a:p>
            <a:r>
              <a:rPr lang="pt-BR" dirty="0" smtClean="0"/>
              <a:t>Recursos tecnológicos.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Fraquezas: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76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59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Mesmo com todas as dificuldades apontadas a nossa escola segue fazendo o seu trabalho da melhor forma possível, acreditando na educação como transformadora de vidas.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044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Inicio do período letivo ( Acolhimento)</a:t>
            </a:r>
          </a:p>
          <a:p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Projetos desenvolvidos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3"/>
            <a:ext cx="4176464" cy="23492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0512"/>
            <a:ext cx="4176464" cy="2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4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pt-BR" sz="4100" b="1" dirty="0">
                <a:latin typeface="Times New Roman" pitchFamily="18" charset="0"/>
                <a:cs typeface="Times New Roman" pitchFamily="18" charset="0"/>
              </a:rPr>
              <a:t>PROJETO: HORTA – CULTIVANDO SABERES</a:t>
            </a:r>
          </a:p>
          <a:p>
            <a:endParaRPr lang="pt-BR" dirty="0"/>
          </a:p>
        </p:txBody>
      </p:sp>
      <p:pic>
        <p:nvPicPr>
          <p:cNvPr id="4" name="Imagem 3" descr="E:\IMG_20150715_10113754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400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593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531340" cy="254887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Semana de saúde, ciência e educação.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0673"/>
            <a:ext cx="3744417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6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Imagem relacionada"/>
          <p:cNvPicPr>
            <a:picLocks noGrp="1"/>
          </p:cNvPicPr>
          <p:nvPr>
            <p:ph idx="1"/>
          </p:nvPr>
        </p:nvPicPr>
        <p:blipFill>
          <a:blip r:embed="rId2" cstate="print"/>
          <a:srcRect t="1425" r="3070" b="20459"/>
          <a:stretch>
            <a:fillRect/>
          </a:stretch>
        </p:blipFill>
        <p:spPr bwMode="auto">
          <a:xfrm>
            <a:off x="2339752" y="2060848"/>
            <a:ext cx="3816424" cy="297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Capacitação dos professores para desenvolvimento do projeto: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559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188640"/>
            <a:ext cx="5691056" cy="320121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93" y="3573016"/>
            <a:ext cx="5178127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26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Valéria </a:t>
            </a:r>
            <a:r>
              <a:rPr lang="pt-BR" dirty="0" smtClean="0"/>
              <a:t>Braga</a:t>
            </a:r>
          </a:p>
          <a:p>
            <a:pPr algn="ctr"/>
            <a:r>
              <a:rPr lang="pt-BR" dirty="0" smtClean="0"/>
              <a:t>Diretora do C. E. Rui Barbosa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76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C. E. Rui Barbosa além de suas avaliações internas também participa de  avaliações externas. Como  a 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Olimpíada Brasileira de Matemática das Escolas Públicas 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(OBMEP) e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 Nacional do Ensino Médio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(ENEM). 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Avaliações Externas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47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5683470" cy="319695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59719"/>
            <a:ext cx="5116060" cy="30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35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1"/>
            <a:ext cx="476760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4957"/>
            <a:ext cx="4427984" cy="35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paço Reservado para Conteúdo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032448" cy="328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Espaço Reservado para Conteúdo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32" y="269032"/>
            <a:ext cx="4032448" cy="328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8453" r="23140" b="11706"/>
          <a:stretch/>
        </p:blipFill>
        <p:spPr bwMode="auto">
          <a:xfrm>
            <a:off x="64474" y="3557357"/>
            <a:ext cx="4651542" cy="328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6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355507"/>
            <a:ext cx="4476150" cy="250249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125760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Feira de Ciências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99071"/>
            <a:ext cx="4335581" cy="325168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4644007" cy="27873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071"/>
            <a:ext cx="4788023" cy="32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5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Feira de Artes e Projeto de Leitura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" y="1285464"/>
            <a:ext cx="4560346" cy="17921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90" y="1302798"/>
            <a:ext cx="4307810" cy="543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" y="3077587"/>
            <a:ext cx="4836190" cy="2720357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95" y="4866104"/>
            <a:ext cx="3363563" cy="1991896"/>
          </a:xfrm>
        </p:spPr>
      </p:pic>
    </p:spTree>
    <p:extLst>
      <p:ext uri="{BB962C8B-B14F-4D97-AF65-F5344CB8AC3E}">
        <p14:creationId xmlns:p14="http://schemas.microsoft.com/office/powerpoint/2010/main" val="970514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84784"/>
            <a:ext cx="4896544" cy="275430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Dia das Mães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56104"/>
            <a:ext cx="4211960" cy="23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02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968552" cy="279481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Celebração da Páscoa 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00098"/>
            <a:ext cx="5379906" cy="30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781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362542" cy="402190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Oficina de Xadrez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6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4932041" cy="246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não tem cor: Discutindo racismo e preconceito na escola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844824"/>
            <a:ext cx="2864916" cy="47345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932040" cy="270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287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1556792"/>
            <a:ext cx="5175206" cy="291105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Encerramento do Ano Letivo/ Celebração do Natal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" y="4393880"/>
            <a:ext cx="4268091" cy="24641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65712"/>
            <a:ext cx="4860032" cy="25922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31944"/>
            <a:ext cx="4860031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9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 b="48541"/>
          <a:stretch/>
        </p:blipFill>
        <p:spPr>
          <a:xfrm>
            <a:off x="1206014" y="116632"/>
            <a:ext cx="6765631" cy="6336704"/>
          </a:xfrm>
        </p:spPr>
      </p:pic>
    </p:spTree>
    <p:extLst>
      <p:ext uri="{BB962C8B-B14F-4D97-AF65-F5344CB8AC3E}">
        <p14:creationId xmlns:p14="http://schemas.microsoft.com/office/powerpoint/2010/main" val="3422307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 smtClean="0"/>
          </a:p>
          <a:p>
            <a:endParaRPr lang="pt-BR" i="1" dirty="0"/>
          </a:p>
          <a:p>
            <a:r>
              <a:rPr lang="pt-BR" i="1" dirty="0" smtClean="0"/>
              <a:t>“</a:t>
            </a:r>
            <a:r>
              <a:rPr lang="pt-BR" i="1" dirty="0"/>
              <a:t>Recomeçar é dar uma nova chance a si mesmo, é renovar as esperanças na vida e o mais importante, acreditar de novo.”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                           </a:t>
            </a:r>
          </a:p>
          <a:p>
            <a:pPr marL="0" indent="0">
              <a:buNone/>
            </a:pPr>
            <a:r>
              <a:rPr lang="pt-BR" i="1" dirty="0"/>
              <a:t>                      Carlos Drummond de Andrade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192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b="1" dirty="0" smtClean="0">
                <a:latin typeface="Times New Roman" pitchFamily="18" charset="0"/>
                <a:cs typeface="Times New Roman" pitchFamily="18" charset="0"/>
              </a:rPr>
              <a:t>Fim...</a:t>
            </a:r>
            <a:endParaRPr lang="pt-BR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Em 25 de junho 2013 foi inaugurado o Colégio Estadual Rui Barbosa, localizado na unidade socioeducativa Professora Marlene Henrique Alves- CENSE Campos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escola oferece as seguintes modalidades de educação: Ensino Fundamental no Primeiro e Segundo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seguimento 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nsino Médio.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Histórico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17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17443"/>
          </a:xfrm>
        </p:spPr>
        <p:txBody>
          <a:bodyPr/>
          <a:lstStyle/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clientela escolar é composta por alunos internos que cumprem medidas socioeducativa na faixa etária de 13 a 18 anos. </a:t>
            </a:r>
          </a:p>
          <a:p>
            <a:pPr marL="0" indent="0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77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Neste ano a escola dispõe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turmas de anos iniciais do Ensino Fundamental,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turmas do Ensino Fundamental II, 4 Turmas de Ensino Médio;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 turmas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multisseriadas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que atendem aos adolescentes de Internação Provisória.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Diretora Geral,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 diretor adjunto, 1 coordenadora pedagógica, 1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secretária e 18 professores.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8856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sala de direção;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sala da secretaria;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sala dos professores;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06 salas de aula;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banheiro com duas cabines;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banheiro para alunos e PNE- Portadores de Necessidades Especiais;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banheiro para funcionários;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copa;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biblioteca;</a:t>
            </a:r>
            <a:endParaRPr lang="pt-B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01 DML- Departamento para Material de Limpeza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escola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conta com a parceria 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Cense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para utilizar  duas oficinas externas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ao prédio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sala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aula,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com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capacidade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máxima de 15 alunos por sala.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Espaço Escolar</a:t>
            </a:r>
          </a:p>
        </p:txBody>
      </p:sp>
    </p:spTree>
    <p:extLst>
      <p:ext uri="{BB962C8B-B14F-4D97-AF65-F5344CB8AC3E}">
        <p14:creationId xmlns:p14="http://schemas.microsoft.com/office/powerpoint/2010/main" val="280745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13018"/>
          </a:xfrm>
        </p:spPr>
        <p:txBody>
          <a:bodyPr>
            <a:normAutofit/>
          </a:bodyPr>
          <a:lstStyle/>
          <a:p>
            <a:pPr algn="just"/>
            <a:r>
              <a:rPr lang="pt-BR" smtClean="0">
                <a:latin typeface="Times New Roman" pitchFamily="18" charset="0"/>
                <a:cs typeface="Times New Roman" pitchFamily="18" charset="0"/>
              </a:rPr>
              <a:t>Capacidade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atendimento da escola: Até </a:t>
            </a:r>
            <a:r>
              <a:rPr lang="pt-BR" smtClean="0">
                <a:latin typeface="Times New Roman" pitchFamily="18" charset="0"/>
                <a:cs typeface="Times New Roman" pitchFamily="18" charset="0"/>
              </a:rPr>
              <a:t>108 adolescentes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55" y="2636912"/>
            <a:ext cx="497518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61" y="1052736"/>
            <a:ext cx="5367411" cy="402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10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368</TotalTime>
  <Words>502</Words>
  <Application>Microsoft Office PowerPoint</Application>
  <PresentationFormat>Apresentação na tela (4:3)</PresentationFormat>
  <Paragraphs>65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Concurso</vt:lpstr>
      <vt:lpstr>A implementação do 3ª Turno nas escolas das Unidades de Internação. A Experiência de Campos dos Goytacazes. </vt:lpstr>
      <vt:lpstr>Apresentação do PowerPoint</vt:lpstr>
      <vt:lpstr>Apresentação do PowerPoint</vt:lpstr>
      <vt:lpstr>Histórico: </vt:lpstr>
      <vt:lpstr>Apresentação do PowerPoint</vt:lpstr>
      <vt:lpstr>Apresentação do PowerPoint</vt:lpstr>
      <vt:lpstr>Espaço Escolar</vt:lpstr>
      <vt:lpstr>Apresentação do PowerPoint</vt:lpstr>
      <vt:lpstr>Apresentação do PowerPoint</vt:lpstr>
      <vt:lpstr>Implantação do terceiro turno </vt:lpstr>
      <vt:lpstr>Forças:</vt:lpstr>
      <vt:lpstr>Fraquezas: </vt:lpstr>
      <vt:lpstr>Apresentação do PowerPoint</vt:lpstr>
      <vt:lpstr>Apresentação do PowerPoint</vt:lpstr>
      <vt:lpstr>Projetos desenvolvidos</vt:lpstr>
      <vt:lpstr>Apresentação do PowerPoint</vt:lpstr>
      <vt:lpstr>Semana de saúde, ciência e educação.</vt:lpstr>
      <vt:lpstr>Capacitação dos professores para desenvolvimento do projeto: </vt:lpstr>
      <vt:lpstr>Apresentação do PowerPoint</vt:lpstr>
      <vt:lpstr>Avaliações Externas</vt:lpstr>
      <vt:lpstr>Apresentação do PowerPoint</vt:lpstr>
      <vt:lpstr>Apresentação do PowerPoint</vt:lpstr>
      <vt:lpstr>Feira de Ciências</vt:lpstr>
      <vt:lpstr>Feira de Artes e Projeto de Leitura</vt:lpstr>
      <vt:lpstr>Dia das Mães</vt:lpstr>
      <vt:lpstr>Celebração da Páscoa </vt:lpstr>
      <vt:lpstr>Oficina de Xadrez </vt:lpstr>
      <vt:lpstr>Educação não tem cor: Discutindo racismo e preconceito na escola</vt:lpstr>
      <vt:lpstr>Encerramento do Ano Letivo/ Celebração do Natal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E. Rui Barbosa</dc:title>
  <dc:creator>MARCO</dc:creator>
  <cp:lastModifiedBy>Usuário do Windows</cp:lastModifiedBy>
  <cp:revision>36</cp:revision>
  <dcterms:created xsi:type="dcterms:W3CDTF">2017-08-08T10:48:11Z</dcterms:created>
  <dcterms:modified xsi:type="dcterms:W3CDTF">2017-08-20T22:03:29Z</dcterms:modified>
</cp:coreProperties>
</file>