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4" r:id="rId3"/>
    <p:sldId id="335" r:id="rId4"/>
    <p:sldId id="257" r:id="rId5"/>
    <p:sldId id="332" r:id="rId6"/>
    <p:sldId id="296" r:id="rId7"/>
    <p:sldId id="328" r:id="rId8"/>
    <p:sldId id="329" r:id="rId9"/>
    <p:sldId id="330" r:id="rId10"/>
    <p:sldId id="313" r:id="rId11"/>
    <p:sldId id="314" r:id="rId12"/>
    <p:sldId id="308" r:id="rId13"/>
    <p:sldId id="309" r:id="rId14"/>
    <p:sldId id="310" r:id="rId15"/>
    <p:sldId id="312" r:id="rId16"/>
    <p:sldId id="318" r:id="rId17"/>
    <p:sldId id="319" r:id="rId18"/>
    <p:sldId id="264" r:id="rId19"/>
    <p:sldId id="297" r:id="rId20"/>
    <p:sldId id="298" r:id="rId21"/>
    <p:sldId id="306" r:id="rId22"/>
    <p:sldId id="299" r:id="rId23"/>
    <p:sldId id="300" r:id="rId24"/>
    <p:sldId id="331" r:id="rId25"/>
    <p:sldId id="304" r:id="rId26"/>
    <p:sldId id="266" r:id="rId27"/>
    <p:sldId id="338" r:id="rId28"/>
    <p:sldId id="270" r:id="rId29"/>
    <p:sldId id="271" r:id="rId30"/>
    <p:sldId id="275" r:id="rId31"/>
    <p:sldId id="272" r:id="rId32"/>
    <p:sldId id="273" r:id="rId33"/>
    <p:sldId id="268" r:id="rId34"/>
    <p:sldId id="274" r:id="rId35"/>
    <p:sldId id="276" r:id="rId36"/>
    <p:sldId id="339" r:id="rId37"/>
    <p:sldId id="336" r:id="rId38"/>
    <p:sldId id="29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Najjar" userId="985dae858611ca2c" providerId="LiveId" clId="{7D2FFDAC-7178-4BE6-95DD-C44166F965A9}"/>
    <pc:docChg chg="undo custSel addSld delSld modSld sldOrd">
      <pc:chgData name="Jorge Najjar" userId="985dae858611ca2c" providerId="LiveId" clId="{7D2FFDAC-7178-4BE6-95DD-C44166F965A9}" dt="2018-06-15T00:45:48.238" v="2961" actId="2696"/>
      <pc:docMkLst>
        <pc:docMk/>
      </pc:docMkLst>
      <pc:sldChg chg="modSp">
        <pc:chgData name="Jorge Najjar" userId="985dae858611ca2c" providerId="LiveId" clId="{7D2FFDAC-7178-4BE6-95DD-C44166F965A9}" dt="2018-06-14T01:49:10.378" v="206" actId="255"/>
        <pc:sldMkLst>
          <pc:docMk/>
          <pc:sldMk cId="0" sldId="256"/>
        </pc:sldMkLst>
        <pc:spChg chg="mod">
          <ac:chgData name="Jorge Najjar" userId="985dae858611ca2c" providerId="LiveId" clId="{7D2FFDAC-7178-4BE6-95DD-C44166F965A9}" dt="2018-06-14T01:46:50.166" v="114" actId="6549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rge Najjar" userId="985dae858611ca2c" providerId="LiveId" clId="{7D2FFDAC-7178-4BE6-95DD-C44166F965A9}" dt="2018-06-14T01:49:10.378" v="206" actId="255"/>
          <ac:spMkLst>
            <pc:docMk/>
            <pc:sldMk cId="0" sldId="256"/>
            <ac:spMk id="3" creationId="{00000000-0000-0000-0000-000000000000}"/>
          </ac:spMkLst>
        </pc:spChg>
      </pc:sldChg>
      <pc:sldChg chg="addSp modSp">
        <pc:chgData name="Jorge Najjar" userId="985dae858611ca2c" providerId="LiveId" clId="{7D2FFDAC-7178-4BE6-95DD-C44166F965A9}" dt="2018-06-14T21:34:33.303" v="2433" actId="14100"/>
        <pc:sldMkLst>
          <pc:docMk/>
          <pc:sldMk cId="0" sldId="257"/>
        </pc:sldMkLst>
        <pc:spChg chg="mod">
          <ac:chgData name="Jorge Najjar" userId="985dae858611ca2c" providerId="LiveId" clId="{7D2FFDAC-7178-4BE6-95DD-C44166F965A9}" dt="2018-06-14T21:33:59.472" v="2428" actId="27636"/>
          <ac:spMkLst>
            <pc:docMk/>
            <pc:sldMk cId="0" sldId="257"/>
            <ac:spMk id="2" creationId="{00000000-0000-0000-0000-000000000000}"/>
          </ac:spMkLst>
        </pc:spChg>
        <pc:spChg chg="mod">
          <ac:chgData name="Jorge Najjar" userId="985dae858611ca2c" providerId="LiveId" clId="{7D2FFDAC-7178-4BE6-95DD-C44166F965A9}" dt="2018-06-14T21:34:33.303" v="2433" actId="14100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Jorge Najjar" userId="985dae858611ca2c" providerId="LiveId" clId="{7D2FFDAC-7178-4BE6-95DD-C44166F965A9}" dt="2018-06-14T21:34:13.528" v="2431" actId="14100"/>
          <ac:picMkLst>
            <pc:docMk/>
            <pc:sldMk cId="0" sldId="257"/>
            <ac:picMk id="5" creationId="{88490B9C-37F0-4503-BCED-E5363BC719D2}"/>
          </ac:picMkLst>
        </pc:picChg>
      </pc:sldChg>
      <pc:sldChg chg="modSp">
        <pc:chgData name="Jorge Najjar" userId="985dae858611ca2c" providerId="LiveId" clId="{7D2FFDAC-7178-4BE6-95DD-C44166F965A9}" dt="2018-06-14T22:16:52.556" v="2920" actId="120"/>
        <pc:sldMkLst>
          <pc:docMk/>
          <pc:sldMk cId="0" sldId="266"/>
        </pc:sldMkLst>
        <pc:spChg chg="mod">
          <ac:chgData name="Jorge Najjar" userId="985dae858611ca2c" providerId="LiveId" clId="{7D2FFDAC-7178-4BE6-95DD-C44166F965A9}" dt="2018-06-14T22:16:52.556" v="2920" actId="120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Jorge Najjar" userId="985dae858611ca2c" providerId="LiveId" clId="{7D2FFDAC-7178-4BE6-95DD-C44166F965A9}" dt="2018-06-15T00:38:25.602" v="2938" actId="2696"/>
        <pc:sldMkLst>
          <pc:docMk/>
          <pc:sldMk cId="1417059825" sldId="267"/>
        </pc:sldMkLst>
      </pc:sldChg>
      <pc:sldChg chg="add">
        <pc:chgData name="Jorge Najjar" userId="985dae858611ca2c" providerId="LiveId" clId="{7D2FFDAC-7178-4BE6-95DD-C44166F965A9}" dt="2018-06-14T22:24:05.207" v="2923" actId="14100"/>
        <pc:sldMkLst>
          <pc:docMk/>
          <pc:sldMk cId="3765646695" sldId="268"/>
        </pc:sldMkLst>
      </pc:sldChg>
      <pc:sldChg chg="del">
        <pc:chgData name="Jorge Najjar" userId="985dae858611ca2c" providerId="LiveId" clId="{7D2FFDAC-7178-4BE6-95DD-C44166F965A9}" dt="2018-06-14T22:24:38.005" v="2924" actId="2696"/>
        <pc:sldMkLst>
          <pc:docMk/>
          <pc:sldMk cId="0" sldId="269"/>
        </pc:sldMkLst>
      </pc:sldChg>
      <pc:sldChg chg="modSp">
        <pc:chgData name="Jorge Najjar" userId="985dae858611ca2c" providerId="LiveId" clId="{7D2FFDAC-7178-4BE6-95DD-C44166F965A9}" dt="2018-06-15T00:44:48.606" v="2958" actId="27636"/>
        <pc:sldMkLst>
          <pc:docMk/>
          <pc:sldMk cId="0" sldId="276"/>
        </pc:sldMkLst>
        <pc:spChg chg="mod">
          <ac:chgData name="Jorge Najjar" userId="985dae858611ca2c" providerId="LiveId" clId="{7D2FFDAC-7178-4BE6-95DD-C44166F965A9}" dt="2018-06-15T00:44:48.606" v="2958" actId="27636"/>
          <ac:spMkLst>
            <pc:docMk/>
            <pc:sldMk cId="0" sldId="276"/>
            <ac:spMk id="6" creationId="{00000000-0000-0000-0000-000000000000}"/>
          </ac:spMkLst>
        </pc:spChg>
      </pc:sldChg>
      <pc:sldChg chg="del">
        <pc:chgData name="Jorge Najjar" userId="985dae858611ca2c" providerId="LiveId" clId="{7D2FFDAC-7178-4BE6-95DD-C44166F965A9}" dt="2018-06-15T00:45:37.816" v="2959" actId="2696"/>
        <pc:sldMkLst>
          <pc:docMk/>
          <pc:sldMk cId="0" sldId="279"/>
        </pc:sldMkLst>
      </pc:sldChg>
      <pc:sldChg chg="del">
        <pc:chgData name="Jorge Najjar" userId="985dae858611ca2c" providerId="LiveId" clId="{7D2FFDAC-7178-4BE6-95DD-C44166F965A9}" dt="2018-06-15T00:45:48.238" v="2961" actId="2696"/>
        <pc:sldMkLst>
          <pc:docMk/>
          <pc:sldMk cId="0" sldId="291"/>
        </pc:sldMkLst>
      </pc:sldChg>
      <pc:sldChg chg="del">
        <pc:chgData name="Jorge Najjar" userId="985dae858611ca2c" providerId="LiveId" clId="{7D2FFDAC-7178-4BE6-95DD-C44166F965A9}" dt="2018-06-15T00:45:45.292" v="2960" actId="2696"/>
        <pc:sldMkLst>
          <pc:docMk/>
          <pc:sldMk cId="0" sldId="293"/>
        </pc:sldMkLst>
      </pc:sldChg>
      <pc:sldChg chg="modSp">
        <pc:chgData name="Jorge Najjar" userId="985dae858611ca2c" providerId="LiveId" clId="{7D2FFDAC-7178-4BE6-95DD-C44166F965A9}" dt="2018-06-14T03:20:01.302" v="836" actId="27636"/>
        <pc:sldMkLst>
          <pc:docMk/>
          <pc:sldMk cId="3421479693" sldId="296"/>
        </pc:sldMkLst>
        <pc:spChg chg="mod">
          <ac:chgData name="Jorge Najjar" userId="985dae858611ca2c" providerId="LiveId" clId="{7D2FFDAC-7178-4BE6-95DD-C44166F965A9}" dt="2018-06-14T03:19:54.771" v="834" actId="27636"/>
          <ac:spMkLst>
            <pc:docMk/>
            <pc:sldMk cId="3421479693" sldId="296"/>
            <ac:spMk id="2" creationId="{EF975E79-30D6-4DD0-B349-385B23EB9A3E}"/>
          </ac:spMkLst>
        </pc:spChg>
        <pc:spChg chg="mod">
          <ac:chgData name="Jorge Najjar" userId="985dae858611ca2c" providerId="LiveId" clId="{7D2FFDAC-7178-4BE6-95DD-C44166F965A9}" dt="2018-06-14T03:20:01.302" v="836" actId="27636"/>
          <ac:spMkLst>
            <pc:docMk/>
            <pc:sldMk cId="3421479693" sldId="296"/>
            <ac:spMk id="3" creationId="{10B20CA8-95AB-4ADE-99B8-9AF4FA80DC90}"/>
          </ac:spMkLst>
        </pc:spChg>
      </pc:sldChg>
      <pc:sldChg chg="modSp">
        <pc:chgData name="Jorge Najjar" userId="985dae858611ca2c" providerId="LiveId" clId="{7D2FFDAC-7178-4BE6-95DD-C44166F965A9}" dt="2018-06-14T21:58:41.652" v="2861" actId="14100"/>
        <pc:sldMkLst>
          <pc:docMk/>
          <pc:sldMk cId="2152714027" sldId="297"/>
        </pc:sldMkLst>
        <pc:spChg chg="mod">
          <ac:chgData name="Jorge Najjar" userId="985dae858611ca2c" providerId="LiveId" clId="{7D2FFDAC-7178-4BE6-95DD-C44166F965A9}" dt="2018-06-14T21:58:13.991" v="2857" actId="20577"/>
          <ac:spMkLst>
            <pc:docMk/>
            <pc:sldMk cId="2152714027" sldId="297"/>
            <ac:spMk id="2" creationId="{8BD9D65C-C2BD-408E-BF3B-ABD51A239DDC}"/>
          </ac:spMkLst>
        </pc:spChg>
        <pc:picChg chg="mod">
          <ac:chgData name="Jorge Najjar" userId="985dae858611ca2c" providerId="LiveId" clId="{7D2FFDAC-7178-4BE6-95DD-C44166F965A9}" dt="2018-06-14T21:58:41.652" v="2861" actId="14100"/>
          <ac:picMkLst>
            <pc:docMk/>
            <pc:sldMk cId="2152714027" sldId="297"/>
            <ac:picMk id="4" creationId="{9A4FEBDC-6550-4113-8215-9445F43231F5}"/>
          </ac:picMkLst>
        </pc:picChg>
      </pc:sldChg>
      <pc:sldChg chg="ord">
        <pc:chgData name="Jorge Najjar" userId="985dae858611ca2c" providerId="LiveId" clId="{7D2FFDAC-7178-4BE6-95DD-C44166F965A9}" dt="2018-06-14T22:06:42.112" v="2870" actId="14100"/>
        <pc:sldMkLst>
          <pc:docMk/>
          <pc:sldMk cId="313625847" sldId="298"/>
        </pc:sldMkLst>
      </pc:sldChg>
      <pc:sldChg chg="modSp">
        <pc:chgData name="Jorge Najjar" userId="985dae858611ca2c" providerId="LiveId" clId="{7D2FFDAC-7178-4BE6-95DD-C44166F965A9}" dt="2018-06-14T22:07:44.773" v="2878" actId="14100"/>
        <pc:sldMkLst>
          <pc:docMk/>
          <pc:sldMk cId="1246669294" sldId="299"/>
        </pc:sldMkLst>
        <pc:spChg chg="mod">
          <ac:chgData name="Jorge Najjar" userId="985dae858611ca2c" providerId="LiveId" clId="{7D2FFDAC-7178-4BE6-95DD-C44166F965A9}" dt="2018-06-14T22:07:22.875" v="2873" actId="27636"/>
          <ac:spMkLst>
            <pc:docMk/>
            <pc:sldMk cId="1246669294" sldId="299"/>
            <ac:spMk id="2" creationId="{51A6A347-CB1D-47BA-9FAF-9C80DECFA641}"/>
          </ac:spMkLst>
        </pc:spChg>
        <pc:picChg chg="mod">
          <ac:chgData name="Jorge Najjar" userId="985dae858611ca2c" providerId="LiveId" clId="{7D2FFDAC-7178-4BE6-95DD-C44166F965A9}" dt="2018-06-14T22:07:44.773" v="2878" actId="14100"/>
          <ac:picMkLst>
            <pc:docMk/>
            <pc:sldMk cId="1246669294" sldId="299"/>
            <ac:picMk id="4" creationId="{3914ABB2-E92E-4CFE-AE0B-EBD0101912A5}"/>
          </ac:picMkLst>
        </pc:picChg>
      </pc:sldChg>
      <pc:sldChg chg="modSp">
        <pc:chgData name="Jorge Najjar" userId="985dae858611ca2c" providerId="LiveId" clId="{7D2FFDAC-7178-4BE6-95DD-C44166F965A9}" dt="2018-06-14T22:09:18.677" v="2888" actId="14100"/>
        <pc:sldMkLst>
          <pc:docMk/>
          <pc:sldMk cId="1085911144" sldId="300"/>
        </pc:sldMkLst>
        <pc:spChg chg="mod">
          <ac:chgData name="Jorge Najjar" userId="985dae858611ca2c" providerId="LiveId" clId="{7D2FFDAC-7178-4BE6-95DD-C44166F965A9}" dt="2018-06-14T22:08:45.720" v="2882" actId="27636"/>
          <ac:spMkLst>
            <pc:docMk/>
            <pc:sldMk cId="1085911144" sldId="300"/>
            <ac:spMk id="2" creationId="{7D5AE1D2-998F-45E7-A1B6-94F86BAC9FEB}"/>
          </ac:spMkLst>
        </pc:spChg>
        <pc:picChg chg="mod">
          <ac:chgData name="Jorge Najjar" userId="985dae858611ca2c" providerId="LiveId" clId="{7D2FFDAC-7178-4BE6-95DD-C44166F965A9}" dt="2018-06-14T22:09:18.677" v="2888" actId="14100"/>
          <ac:picMkLst>
            <pc:docMk/>
            <pc:sldMk cId="1085911144" sldId="300"/>
            <ac:picMk id="4" creationId="{D5C558B0-E2C6-4660-8C88-EFC710F75E46}"/>
          </ac:picMkLst>
        </pc:picChg>
      </pc:sldChg>
      <pc:sldChg chg="del">
        <pc:chgData name="Jorge Najjar" userId="985dae858611ca2c" providerId="LiveId" clId="{7D2FFDAC-7178-4BE6-95DD-C44166F965A9}" dt="2018-06-14T22:08:24.773" v="2879" actId="2696"/>
        <pc:sldMkLst>
          <pc:docMk/>
          <pc:sldMk cId="2137342160" sldId="301"/>
        </pc:sldMkLst>
      </pc:sldChg>
      <pc:sldChg chg="modSp del">
        <pc:chgData name="Jorge Najjar" userId="985dae858611ca2c" providerId="LiveId" clId="{7D2FFDAC-7178-4BE6-95DD-C44166F965A9}" dt="2018-06-14T22:13:06.698" v="2897" actId="2696"/>
        <pc:sldMkLst>
          <pc:docMk/>
          <pc:sldMk cId="2833088270" sldId="302"/>
        </pc:sldMkLst>
        <pc:spChg chg="mod">
          <ac:chgData name="Jorge Najjar" userId="985dae858611ca2c" providerId="LiveId" clId="{7D2FFDAC-7178-4BE6-95DD-C44166F965A9}" dt="2018-06-14T22:12:01.532" v="2891" actId="27636"/>
          <ac:spMkLst>
            <pc:docMk/>
            <pc:sldMk cId="2833088270" sldId="302"/>
            <ac:spMk id="2" creationId="{E7F450AC-EB69-471A-8AE1-5648990C4BDF}"/>
          </ac:spMkLst>
        </pc:spChg>
        <pc:picChg chg="mod">
          <ac:chgData name="Jorge Najjar" userId="985dae858611ca2c" providerId="LiveId" clId="{7D2FFDAC-7178-4BE6-95DD-C44166F965A9}" dt="2018-06-14T22:12:19.658" v="2896" actId="14100"/>
          <ac:picMkLst>
            <pc:docMk/>
            <pc:sldMk cId="2833088270" sldId="302"/>
            <ac:picMk id="4" creationId="{7BE3ACE3-F171-439F-9C13-9A22519471EB}"/>
          </ac:picMkLst>
        </pc:picChg>
      </pc:sldChg>
      <pc:sldChg chg="del">
        <pc:chgData name="Jorge Najjar" userId="985dae858611ca2c" providerId="LiveId" clId="{7D2FFDAC-7178-4BE6-95DD-C44166F965A9}" dt="2018-06-14T22:13:17.495" v="2898" actId="2696"/>
        <pc:sldMkLst>
          <pc:docMk/>
          <pc:sldMk cId="759290761" sldId="303"/>
        </pc:sldMkLst>
      </pc:sldChg>
      <pc:sldChg chg="addSp delSp modSp">
        <pc:chgData name="Jorge Najjar" userId="985dae858611ca2c" providerId="LiveId" clId="{7D2FFDAC-7178-4BE6-95DD-C44166F965A9}" dt="2018-06-14T22:15:19.154" v="2915" actId="14100"/>
        <pc:sldMkLst>
          <pc:docMk/>
          <pc:sldMk cId="579789195" sldId="304"/>
        </pc:sldMkLst>
        <pc:spChg chg="mod">
          <ac:chgData name="Jorge Najjar" userId="985dae858611ca2c" providerId="LiveId" clId="{7D2FFDAC-7178-4BE6-95DD-C44166F965A9}" dt="2018-06-14T22:14:47.920" v="2908" actId="27636"/>
          <ac:spMkLst>
            <pc:docMk/>
            <pc:sldMk cId="579789195" sldId="304"/>
            <ac:spMk id="2" creationId="{527DBC54-3349-426D-9293-C6AED256E300}"/>
          </ac:spMkLst>
        </pc:spChg>
        <pc:spChg chg="add del mod">
          <ac:chgData name="Jorge Najjar" userId="985dae858611ca2c" providerId="LiveId" clId="{7D2FFDAC-7178-4BE6-95DD-C44166F965A9}" dt="2018-06-14T02:07:33.053" v="214" actId="14100"/>
          <ac:spMkLst>
            <pc:docMk/>
            <pc:sldMk cId="579789195" sldId="304"/>
            <ac:spMk id="3" creationId="{2A4274C0-AF00-43B3-8037-4C533F559AE6}"/>
          </ac:spMkLst>
        </pc:spChg>
        <pc:picChg chg="add del mod">
          <ac:chgData name="Jorge Najjar" userId="985dae858611ca2c" providerId="LiveId" clId="{7D2FFDAC-7178-4BE6-95DD-C44166F965A9}" dt="2018-06-14T01:53:37.362" v="209" actId="14100"/>
          <ac:picMkLst>
            <pc:docMk/>
            <pc:sldMk cId="579789195" sldId="304"/>
            <ac:picMk id="5" creationId="{E3564375-3CC2-497E-976C-3BC54488779A}"/>
          </ac:picMkLst>
        </pc:picChg>
        <pc:picChg chg="add del mod">
          <ac:chgData name="Jorge Najjar" userId="985dae858611ca2c" providerId="LiveId" clId="{7D2FFDAC-7178-4BE6-95DD-C44166F965A9}" dt="2018-06-14T01:54:43.722" v="211" actId="14100"/>
          <ac:picMkLst>
            <pc:docMk/>
            <pc:sldMk cId="579789195" sldId="304"/>
            <ac:picMk id="7" creationId="{D0EE60BB-FCC0-402E-B5E3-13A95D5B4E03}"/>
          </ac:picMkLst>
        </pc:picChg>
        <pc:picChg chg="add del mod">
          <ac:chgData name="Jorge Najjar" userId="985dae858611ca2c" providerId="LiveId" clId="{7D2FFDAC-7178-4BE6-95DD-C44166F965A9}" dt="2018-06-14T01:58:24.506" v="213" actId="14100"/>
          <ac:picMkLst>
            <pc:docMk/>
            <pc:sldMk cId="579789195" sldId="304"/>
            <ac:picMk id="9" creationId="{E3A05B11-7CFC-4286-A133-3B27540633DA}"/>
          </ac:picMkLst>
        </pc:picChg>
        <pc:picChg chg="add mod">
          <ac:chgData name="Jorge Najjar" userId="985dae858611ca2c" providerId="LiveId" clId="{7D2FFDAC-7178-4BE6-95DD-C44166F965A9}" dt="2018-06-14T22:15:19.154" v="2915" actId="14100"/>
          <ac:picMkLst>
            <pc:docMk/>
            <pc:sldMk cId="579789195" sldId="304"/>
            <ac:picMk id="11" creationId="{FAF29BED-25B4-4FCF-9B4C-922BD83E5259}"/>
          </ac:picMkLst>
        </pc:picChg>
      </pc:sldChg>
      <pc:sldChg chg="addSp delSp modSp del">
        <pc:chgData name="Jorge Najjar" userId="985dae858611ca2c" providerId="LiveId" clId="{7D2FFDAC-7178-4BE6-95DD-C44166F965A9}" dt="2018-06-14T22:16:21.167" v="2916" actId="2696"/>
        <pc:sldMkLst>
          <pc:docMk/>
          <pc:sldMk cId="953546272" sldId="305"/>
        </pc:sldMkLst>
        <pc:spChg chg="add del mod">
          <ac:chgData name="Jorge Najjar" userId="985dae858611ca2c" providerId="LiveId" clId="{7D2FFDAC-7178-4BE6-95DD-C44166F965A9}" dt="2018-06-14T02:14:25.495" v="223" actId="20577"/>
          <ac:spMkLst>
            <pc:docMk/>
            <pc:sldMk cId="953546272" sldId="305"/>
            <ac:spMk id="3" creationId="{514045DE-F17D-4E6C-90CC-AD87C45D3E20}"/>
          </ac:spMkLst>
        </pc:spChg>
        <pc:picChg chg="add del mod">
          <ac:chgData name="Jorge Najjar" userId="985dae858611ca2c" providerId="LiveId" clId="{7D2FFDAC-7178-4BE6-95DD-C44166F965A9}" dt="2018-06-14T02:12:15.389" v="221" actId="20577"/>
          <ac:picMkLst>
            <pc:docMk/>
            <pc:sldMk cId="953546272" sldId="305"/>
            <ac:picMk id="5" creationId="{EC70036F-F12B-4AD7-834C-F3E265D084F2}"/>
          </ac:picMkLst>
        </pc:picChg>
        <pc:picChg chg="add del mod">
          <ac:chgData name="Jorge Najjar" userId="985dae858611ca2c" providerId="LiveId" clId="{7D2FFDAC-7178-4BE6-95DD-C44166F965A9}" dt="2018-06-14T02:14:25.495" v="223" actId="20577"/>
          <ac:picMkLst>
            <pc:docMk/>
            <pc:sldMk cId="953546272" sldId="305"/>
            <ac:picMk id="7" creationId="{32B971DD-EF70-4720-ACC6-56D3AC42562B}"/>
          </ac:picMkLst>
        </pc:picChg>
      </pc:sldChg>
      <pc:sldChg chg="modSp">
        <pc:chgData name="Jorge Najjar" userId="985dae858611ca2c" providerId="LiveId" clId="{7D2FFDAC-7178-4BE6-95DD-C44166F965A9}" dt="2018-06-14T22:05:53.991" v="2869" actId="14100"/>
        <pc:sldMkLst>
          <pc:docMk/>
          <pc:sldMk cId="4115594843" sldId="306"/>
        </pc:sldMkLst>
        <pc:spChg chg="mod">
          <ac:chgData name="Jorge Najjar" userId="985dae858611ca2c" providerId="LiveId" clId="{7D2FFDAC-7178-4BE6-95DD-C44166F965A9}" dt="2018-06-14T22:05:32.343" v="2864" actId="27636"/>
          <ac:spMkLst>
            <pc:docMk/>
            <pc:sldMk cId="4115594843" sldId="306"/>
            <ac:spMk id="2" creationId="{FE5A0B8A-4A59-454A-B37D-7CDA75452D2E}"/>
          </ac:spMkLst>
        </pc:spChg>
        <pc:picChg chg="mod">
          <ac:chgData name="Jorge Najjar" userId="985dae858611ca2c" providerId="LiveId" clId="{7D2FFDAC-7178-4BE6-95DD-C44166F965A9}" dt="2018-06-14T22:05:53.991" v="2869" actId="14100"/>
          <ac:picMkLst>
            <pc:docMk/>
            <pc:sldMk cId="4115594843" sldId="306"/>
            <ac:picMk id="7" creationId="{17F70ED0-62E3-4123-9FB0-4F7E58157D67}"/>
          </ac:picMkLst>
        </pc:picChg>
      </pc:sldChg>
      <pc:sldChg chg="add del">
        <pc:chgData name="Jorge Najjar" userId="985dae858611ca2c" providerId="LiveId" clId="{7D2FFDAC-7178-4BE6-95DD-C44166F965A9}" dt="2018-06-14T21:46:31.435" v="2683" actId="2696"/>
        <pc:sldMkLst>
          <pc:docMk/>
          <pc:sldMk cId="1745300484" sldId="307"/>
        </pc:sldMkLst>
      </pc:sldChg>
      <pc:sldChg chg="addSp delSp modSp add">
        <pc:chgData name="Jorge Najjar" userId="985dae858611ca2c" providerId="LiveId" clId="{7D2FFDAC-7178-4BE6-95DD-C44166F965A9}" dt="2018-06-14T21:48:03.411" v="2697" actId="14100"/>
        <pc:sldMkLst>
          <pc:docMk/>
          <pc:sldMk cId="1180043212" sldId="308"/>
        </pc:sldMkLst>
        <pc:spChg chg="mod">
          <ac:chgData name="Jorge Najjar" userId="985dae858611ca2c" providerId="LiveId" clId="{7D2FFDAC-7178-4BE6-95DD-C44166F965A9}" dt="2018-06-14T21:47:53.537" v="2696" actId="14100"/>
          <ac:spMkLst>
            <pc:docMk/>
            <pc:sldMk cId="1180043212" sldId="308"/>
            <ac:spMk id="2" creationId="{1FDC8794-767C-467B-BEFA-AFC74D156363}"/>
          </ac:spMkLst>
        </pc:spChg>
        <pc:spChg chg="del mod">
          <ac:chgData name="Jorge Najjar" userId="985dae858611ca2c" providerId="LiveId" clId="{7D2FFDAC-7178-4BE6-95DD-C44166F965A9}" dt="2018-06-14T02:22:43.096" v="230" actId="14100"/>
          <ac:spMkLst>
            <pc:docMk/>
            <pc:sldMk cId="1180043212" sldId="308"/>
            <ac:spMk id="3" creationId="{3AD12FA5-C463-425B-AE51-0FE477D48EF7}"/>
          </ac:spMkLst>
        </pc:spChg>
        <pc:picChg chg="add mod">
          <ac:chgData name="Jorge Najjar" userId="985dae858611ca2c" providerId="LiveId" clId="{7D2FFDAC-7178-4BE6-95DD-C44166F965A9}" dt="2018-06-14T21:48:03.411" v="2697" actId="14100"/>
          <ac:picMkLst>
            <pc:docMk/>
            <pc:sldMk cId="1180043212" sldId="308"/>
            <ac:picMk id="5" creationId="{9150199A-C277-46BA-A98E-D7E293589C35}"/>
          </ac:picMkLst>
        </pc:picChg>
      </pc:sldChg>
      <pc:sldChg chg="addSp delSp modSp add">
        <pc:chgData name="Jorge Najjar" userId="985dae858611ca2c" providerId="LiveId" clId="{7D2FFDAC-7178-4BE6-95DD-C44166F965A9}" dt="2018-06-14T21:48:51.712" v="2706" actId="14100"/>
        <pc:sldMkLst>
          <pc:docMk/>
          <pc:sldMk cId="2803070604" sldId="309"/>
        </pc:sldMkLst>
        <pc:spChg chg="mod">
          <ac:chgData name="Jorge Najjar" userId="985dae858611ca2c" providerId="LiveId" clId="{7D2FFDAC-7178-4BE6-95DD-C44166F965A9}" dt="2018-06-14T21:48:34.827" v="2702" actId="27636"/>
          <ac:spMkLst>
            <pc:docMk/>
            <pc:sldMk cId="2803070604" sldId="309"/>
            <ac:spMk id="2" creationId="{EF28843D-1D9D-4833-8314-7CAA7E78C1E9}"/>
          </ac:spMkLst>
        </pc:spChg>
        <pc:spChg chg="del mod">
          <ac:chgData name="Jorge Najjar" userId="985dae858611ca2c" providerId="LiveId" clId="{7D2FFDAC-7178-4BE6-95DD-C44166F965A9}" dt="2018-06-14T02:25:15.721" v="235" actId="14100"/>
          <ac:spMkLst>
            <pc:docMk/>
            <pc:sldMk cId="2803070604" sldId="309"/>
            <ac:spMk id="3" creationId="{FFFAF573-8744-4BD4-852A-34B7DF2A6169}"/>
          </ac:spMkLst>
        </pc:spChg>
        <pc:picChg chg="add mod">
          <ac:chgData name="Jorge Najjar" userId="985dae858611ca2c" providerId="LiveId" clId="{7D2FFDAC-7178-4BE6-95DD-C44166F965A9}" dt="2018-06-14T21:48:51.712" v="2706" actId="14100"/>
          <ac:picMkLst>
            <pc:docMk/>
            <pc:sldMk cId="2803070604" sldId="309"/>
            <ac:picMk id="5" creationId="{2A484ADA-5414-4E36-B8DE-69E935ACA838}"/>
          </ac:picMkLst>
        </pc:picChg>
      </pc:sldChg>
      <pc:sldChg chg="addSp delSp modSp add">
        <pc:chgData name="Jorge Najjar" userId="985dae858611ca2c" providerId="LiveId" clId="{7D2FFDAC-7178-4BE6-95DD-C44166F965A9}" dt="2018-06-14T21:50:03.784" v="2714" actId="14100"/>
        <pc:sldMkLst>
          <pc:docMk/>
          <pc:sldMk cId="3225226217" sldId="310"/>
        </pc:sldMkLst>
        <pc:spChg chg="mod">
          <ac:chgData name="Jorge Najjar" userId="985dae858611ca2c" providerId="LiveId" clId="{7D2FFDAC-7178-4BE6-95DD-C44166F965A9}" dt="2018-06-14T21:49:49.424" v="2710" actId="27636"/>
          <ac:spMkLst>
            <pc:docMk/>
            <pc:sldMk cId="3225226217" sldId="310"/>
            <ac:spMk id="2" creationId="{769ACAE2-853D-4961-A9A8-C34C3B63B04D}"/>
          </ac:spMkLst>
        </pc:spChg>
        <pc:spChg chg="del mod">
          <ac:chgData name="Jorge Najjar" userId="985dae858611ca2c" providerId="LiveId" clId="{7D2FFDAC-7178-4BE6-95DD-C44166F965A9}" dt="2018-06-14T02:29:04.433" v="247" actId="14100"/>
          <ac:spMkLst>
            <pc:docMk/>
            <pc:sldMk cId="3225226217" sldId="310"/>
            <ac:spMk id="3" creationId="{B73C5BDD-0FA8-4397-A8F5-53339A97BDB8}"/>
          </ac:spMkLst>
        </pc:spChg>
        <pc:picChg chg="add mod">
          <ac:chgData name="Jorge Najjar" userId="985dae858611ca2c" providerId="LiveId" clId="{7D2FFDAC-7178-4BE6-95DD-C44166F965A9}" dt="2018-06-14T21:50:03.784" v="2714" actId="14100"/>
          <ac:picMkLst>
            <pc:docMk/>
            <pc:sldMk cId="3225226217" sldId="310"/>
            <ac:picMk id="5" creationId="{D9DD88E3-05CD-4021-8D65-98900D4961BA}"/>
          </ac:picMkLst>
        </pc:picChg>
      </pc:sldChg>
      <pc:sldChg chg="add del">
        <pc:chgData name="Jorge Najjar" userId="985dae858611ca2c" providerId="LiveId" clId="{7D2FFDAC-7178-4BE6-95DD-C44166F965A9}" dt="2018-06-14T21:52:31.589" v="2732" actId="2696"/>
        <pc:sldMkLst>
          <pc:docMk/>
          <pc:sldMk cId="3370252152" sldId="311"/>
        </pc:sldMkLst>
      </pc:sldChg>
      <pc:sldChg chg="addSp delSp modSp add">
        <pc:chgData name="Jorge Najjar" userId="985dae858611ca2c" providerId="LiveId" clId="{7D2FFDAC-7178-4BE6-95DD-C44166F965A9}" dt="2018-06-14T21:51:08.345" v="2724" actId="1035"/>
        <pc:sldMkLst>
          <pc:docMk/>
          <pc:sldMk cId="1813766453" sldId="312"/>
        </pc:sldMkLst>
        <pc:spChg chg="mod">
          <ac:chgData name="Jorge Najjar" userId="985dae858611ca2c" providerId="LiveId" clId="{7D2FFDAC-7178-4BE6-95DD-C44166F965A9}" dt="2018-06-14T21:50:35.119" v="2718" actId="27636"/>
          <ac:spMkLst>
            <pc:docMk/>
            <pc:sldMk cId="1813766453" sldId="312"/>
            <ac:spMk id="2" creationId="{C80C7CEC-B975-4168-A572-03B1060DB418}"/>
          </ac:spMkLst>
        </pc:spChg>
        <pc:spChg chg="del mod">
          <ac:chgData name="Jorge Najjar" userId="985dae858611ca2c" providerId="LiveId" clId="{7D2FFDAC-7178-4BE6-95DD-C44166F965A9}" dt="2018-06-14T02:27:27.485" v="241" actId="14100"/>
          <ac:spMkLst>
            <pc:docMk/>
            <pc:sldMk cId="1813766453" sldId="312"/>
            <ac:spMk id="3" creationId="{7B9FD250-D1DA-4674-9E3B-938F75A6AB8A}"/>
          </ac:spMkLst>
        </pc:spChg>
        <pc:picChg chg="add mod">
          <ac:chgData name="Jorge Najjar" userId="985dae858611ca2c" providerId="LiveId" clId="{7D2FFDAC-7178-4BE6-95DD-C44166F965A9}" dt="2018-06-14T21:51:08.345" v="2724" actId="1035"/>
          <ac:picMkLst>
            <pc:docMk/>
            <pc:sldMk cId="1813766453" sldId="312"/>
            <ac:picMk id="5" creationId="{B1587486-8CF4-41BA-9820-2315484CCEF4}"/>
          </ac:picMkLst>
        </pc:picChg>
      </pc:sldChg>
      <pc:sldChg chg="addSp delSp modSp add">
        <pc:chgData name="Jorge Najjar" userId="985dae858611ca2c" providerId="LiveId" clId="{7D2FFDAC-7178-4BE6-95DD-C44166F965A9}" dt="2018-06-14T21:46:03.828" v="2682" actId="1076"/>
        <pc:sldMkLst>
          <pc:docMk/>
          <pc:sldMk cId="3526729104" sldId="313"/>
        </pc:sldMkLst>
        <pc:spChg chg="del mod">
          <ac:chgData name="Jorge Najjar" userId="985dae858611ca2c" providerId="LiveId" clId="{7D2FFDAC-7178-4BE6-95DD-C44166F965A9}" dt="2018-06-14T02:35:19.111" v="265" actId="14100"/>
          <ac:spMkLst>
            <pc:docMk/>
            <pc:sldMk cId="3526729104" sldId="313"/>
            <ac:spMk id="3" creationId="{7F2B1EDD-2345-4218-A21E-911AD19B949F}"/>
          </ac:spMkLst>
        </pc:spChg>
        <pc:picChg chg="add mod">
          <ac:chgData name="Jorge Najjar" userId="985dae858611ca2c" providerId="LiveId" clId="{7D2FFDAC-7178-4BE6-95DD-C44166F965A9}" dt="2018-06-14T21:46:03.828" v="2682" actId="1076"/>
          <ac:picMkLst>
            <pc:docMk/>
            <pc:sldMk cId="3526729104" sldId="313"/>
            <ac:picMk id="4" creationId="{B6DA5849-7C10-4C27-B606-E8C129C53A7B}"/>
          </ac:picMkLst>
        </pc:picChg>
      </pc:sldChg>
      <pc:sldChg chg="addSp modSp add">
        <pc:chgData name="Jorge Najjar" userId="985dae858611ca2c" providerId="LiveId" clId="{7D2FFDAC-7178-4BE6-95DD-C44166F965A9}" dt="2018-06-14T21:45:14.181" v="2680" actId="14100"/>
        <pc:sldMkLst>
          <pc:docMk/>
          <pc:sldMk cId="1005523374" sldId="314"/>
        </pc:sldMkLst>
        <pc:spChg chg="mod">
          <ac:chgData name="Jorge Najjar" userId="985dae858611ca2c" providerId="LiveId" clId="{7D2FFDAC-7178-4BE6-95DD-C44166F965A9}" dt="2018-06-14T21:44:32.302" v="2670" actId="27636"/>
          <ac:spMkLst>
            <pc:docMk/>
            <pc:sldMk cId="1005523374" sldId="314"/>
            <ac:spMk id="2" creationId="{30C72AEF-EA88-4BC6-BD8C-CF1E00C53169}"/>
          </ac:spMkLst>
        </pc:spChg>
        <pc:spChg chg="mod">
          <ac:chgData name="Jorge Najjar" userId="985dae858611ca2c" providerId="LiveId" clId="{7D2FFDAC-7178-4BE6-95DD-C44166F965A9}" dt="2018-06-14T21:44:49.706" v="2675" actId="14100"/>
          <ac:spMkLst>
            <pc:docMk/>
            <pc:sldMk cId="1005523374" sldId="314"/>
            <ac:spMk id="3" creationId="{4230EC34-B2B0-41F7-A6C7-6F345DE755B8}"/>
          </ac:spMkLst>
        </pc:spChg>
        <pc:picChg chg="add mod">
          <ac:chgData name="Jorge Najjar" userId="985dae858611ca2c" providerId="LiveId" clId="{7D2FFDAC-7178-4BE6-95DD-C44166F965A9}" dt="2018-06-14T21:45:14.181" v="2680" actId="14100"/>
          <ac:picMkLst>
            <pc:docMk/>
            <pc:sldMk cId="1005523374" sldId="314"/>
            <ac:picMk id="4" creationId="{8C9F60BA-5C87-4942-BF19-6E02273618CB}"/>
          </ac:picMkLst>
        </pc:picChg>
      </pc:sldChg>
      <pc:sldChg chg="addSp delSp modSp add del">
        <pc:chgData name="Jorge Najjar" userId="985dae858611ca2c" providerId="LiveId" clId="{7D2FFDAC-7178-4BE6-95DD-C44166F965A9}" dt="2018-06-14T22:16:24.313" v="2917" actId="2696"/>
        <pc:sldMkLst>
          <pc:docMk/>
          <pc:sldMk cId="1929348853" sldId="315"/>
        </pc:sldMkLst>
        <pc:spChg chg="del mod">
          <ac:chgData name="Jorge Najjar" userId="985dae858611ca2c" providerId="LiveId" clId="{7D2FFDAC-7178-4BE6-95DD-C44166F965A9}" dt="2018-06-14T02:39:42.050" v="273" actId="14100"/>
          <ac:spMkLst>
            <pc:docMk/>
            <pc:sldMk cId="1929348853" sldId="315"/>
            <ac:spMk id="3" creationId="{CA128BE9-3B56-4517-9D97-856FF4C52DE7}"/>
          </ac:spMkLst>
        </pc:spChg>
        <pc:picChg chg="add mod">
          <ac:chgData name="Jorge Najjar" userId="985dae858611ca2c" providerId="LiveId" clId="{7D2FFDAC-7178-4BE6-95DD-C44166F965A9}" dt="2018-06-14T02:39:59.689" v="276" actId="14100"/>
          <ac:picMkLst>
            <pc:docMk/>
            <pc:sldMk cId="1929348853" sldId="315"/>
            <ac:picMk id="4" creationId="{C528918C-2905-473E-94DD-75F9822546A9}"/>
          </ac:picMkLst>
        </pc:picChg>
      </pc:sldChg>
      <pc:sldChg chg="add del">
        <pc:chgData name="Jorge Najjar" userId="985dae858611ca2c" providerId="LiveId" clId="{7D2FFDAC-7178-4BE6-95DD-C44166F965A9}" dt="2018-06-14T22:16:25.349" v="2918" actId="2696"/>
        <pc:sldMkLst>
          <pc:docMk/>
          <pc:sldMk cId="4090736096" sldId="316"/>
        </pc:sldMkLst>
      </pc:sldChg>
      <pc:sldChg chg="add del">
        <pc:chgData name="Jorge Najjar" userId="985dae858611ca2c" providerId="LiveId" clId="{7D2FFDAC-7178-4BE6-95DD-C44166F965A9}" dt="2018-06-14T22:16:27.711" v="2919" actId="2696"/>
        <pc:sldMkLst>
          <pc:docMk/>
          <pc:sldMk cId="1399053847" sldId="317"/>
        </pc:sldMkLst>
      </pc:sldChg>
      <pc:sldChg chg="addSp delSp modSp add">
        <pc:chgData name="Jorge Najjar" userId="985dae858611ca2c" providerId="LiveId" clId="{7D2FFDAC-7178-4BE6-95DD-C44166F965A9}" dt="2018-06-14T21:54:23.191" v="2772" actId="20577"/>
        <pc:sldMkLst>
          <pc:docMk/>
          <pc:sldMk cId="2960434942" sldId="318"/>
        </pc:sldMkLst>
        <pc:spChg chg="mod">
          <ac:chgData name="Jorge Najjar" userId="985dae858611ca2c" providerId="LiveId" clId="{7D2FFDAC-7178-4BE6-95DD-C44166F965A9}" dt="2018-06-14T21:54:23.191" v="2772" actId="20577"/>
          <ac:spMkLst>
            <pc:docMk/>
            <pc:sldMk cId="2960434942" sldId="318"/>
            <ac:spMk id="2" creationId="{72D78973-3189-4211-A7D0-919E7997417F}"/>
          </ac:spMkLst>
        </pc:spChg>
        <pc:spChg chg="del mod">
          <ac:chgData name="Jorge Najjar" userId="985dae858611ca2c" providerId="LiveId" clId="{7D2FFDAC-7178-4BE6-95DD-C44166F965A9}" dt="2018-06-14T02:48:53.260" v="299" actId="14100"/>
          <ac:spMkLst>
            <pc:docMk/>
            <pc:sldMk cId="2960434942" sldId="318"/>
            <ac:spMk id="3" creationId="{EEC09B56-7B98-46DB-8B0F-F5B52376E1B3}"/>
          </ac:spMkLst>
        </pc:spChg>
        <pc:picChg chg="add del mod">
          <ac:chgData name="Jorge Najjar" userId="985dae858611ca2c" providerId="LiveId" clId="{7D2FFDAC-7178-4BE6-95DD-C44166F965A9}" dt="2018-06-14T02:48:34.495" v="297" actId="14100"/>
          <ac:picMkLst>
            <pc:docMk/>
            <pc:sldMk cId="2960434942" sldId="318"/>
            <ac:picMk id="4" creationId="{F2EE4020-39B9-42B7-9252-566E33F3B3D3}"/>
          </ac:picMkLst>
        </pc:picChg>
        <pc:picChg chg="add mod">
          <ac:chgData name="Jorge Najjar" userId="985dae858611ca2c" providerId="LiveId" clId="{7D2FFDAC-7178-4BE6-95DD-C44166F965A9}" dt="2018-06-14T21:53:20.865" v="2741" actId="14100"/>
          <ac:picMkLst>
            <pc:docMk/>
            <pc:sldMk cId="2960434942" sldId="318"/>
            <ac:picMk id="5" creationId="{247B6941-D680-4872-9662-3806F2AC0E3D}"/>
          </ac:picMkLst>
        </pc:picChg>
      </pc:sldChg>
      <pc:sldChg chg="addSp delSp modSp add">
        <pc:chgData name="Jorge Najjar" userId="985dae858611ca2c" providerId="LiveId" clId="{7D2FFDAC-7178-4BE6-95DD-C44166F965A9}" dt="2018-06-14T21:57:12.710" v="2824" actId="1076"/>
        <pc:sldMkLst>
          <pc:docMk/>
          <pc:sldMk cId="2400675959" sldId="319"/>
        </pc:sldMkLst>
        <pc:spChg chg="mod">
          <ac:chgData name="Jorge Najjar" userId="985dae858611ca2c" providerId="LiveId" clId="{7D2FFDAC-7178-4BE6-95DD-C44166F965A9}" dt="2018-06-14T21:56:44.327" v="2823" actId="20577"/>
          <ac:spMkLst>
            <pc:docMk/>
            <pc:sldMk cId="2400675959" sldId="319"/>
            <ac:spMk id="2" creationId="{6A8D8401-A3CF-4CFC-9D78-32D9F04AD4A9}"/>
          </ac:spMkLst>
        </pc:spChg>
        <pc:spChg chg="del mod">
          <ac:chgData name="Jorge Najjar" userId="985dae858611ca2c" providerId="LiveId" clId="{7D2FFDAC-7178-4BE6-95DD-C44166F965A9}" dt="2018-06-14T02:42:40.560" v="280" actId="14100"/>
          <ac:spMkLst>
            <pc:docMk/>
            <pc:sldMk cId="2400675959" sldId="319"/>
            <ac:spMk id="3" creationId="{1A379649-50A0-4E22-9B58-6DA89BE29942}"/>
          </ac:spMkLst>
        </pc:spChg>
        <pc:picChg chg="add mod">
          <ac:chgData name="Jorge Najjar" userId="985dae858611ca2c" providerId="LiveId" clId="{7D2FFDAC-7178-4BE6-95DD-C44166F965A9}" dt="2018-06-14T21:57:12.710" v="2824" actId="1076"/>
          <ac:picMkLst>
            <pc:docMk/>
            <pc:sldMk cId="2400675959" sldId="319"/>
            <ac:picMk id="4" creationId="{70195AAE-8FA4-4FA2-AE2F-E752D0D31979}"/>
          </ac:picMkLst>
        </pc:picChg>
      </pc:sldChg>
      <pc:sldChg chg="addSp delSp modSp add del">
        <pc:chgData name="Jorge Najjar" userId="985dae858611ca2c" providerId="LiveId" clId="{7D2FFDAC-7178-4BE6-95DD-C44166F965A9}" dt="2018-06-14T21:52:27.285" v="2731" actId="2696"/>
        <pc:sldMkLst>
          <pc:docMk/>
          <pc:sldMk cId="3824256522" sldId="320"/>
        </pc:sldMkLst>
        <pc:spChg chg="mod">
          <ac:chgData name="Jorge Najjar" userId="985dae858611ca2c" providerId="LiveId" clId="{7D2FFDAC-7178-4BE6-95DD-C44166F965A9}" dt="2018-06-14T21:51:42.151" v="2726" actId="14100"/>
          <ac:spMkLst>
            <pc:docMk/>
            <pc:sldMk cId="3824256522" sldId="320"/>
            <ac:spMk id="2" creationId="{3968FC50-5D4E-4C7C-B640-A1A3E7593B8F}"/>
          </ac:spMkLst>
        </pc:spChg>
        <pc:spChg chg="del mod">
          <ac:chgData name="Jorge Najjar" userId="985dae858611ca2c" providerId="LiveId" clId="{7D2FFDAC-7178-4BE6-95DD-C44166F965A9}" dt="2018-06-14T02:46:16.084" v="286" actId="14100"/>
          <ac:spMkLst>
            <pc:docMk/>
            <pc:sldMk cId="3824256522" sldId="320"/>
            <ac:spMk id="3" creationId="{20E2C5F8-D3E5-4A3C-97D9-3FB413CE3276}"/>
          </ac:spMkLst>
        </pc:spChg>
        <pc:picChg chg="add mod">
          <ac:chgData name="Jorge Najjar" userId="985dae858611ca2c" providerId="LiveId" clId="{7D2FFDAC-7178-4BE6-95DD-C44166F965A9}" dt="2018-06-14T21:51:55.494" v="2730" actId="14100"/>
          <ac:picMkLst>
            <pc:docMk/>
            <pc:sldMk cId="3824256522" sldId="320"/>
            <ac:picMk id="4" creationId="{49052B4C-E110-47D3-A347-73A92FB75D12}"/>
          </ac:picMkLst>
        </pc:picChg>
      </pc:sldChg>
      <pc:sldChg chg="add del">
        <pc:chgData name="Jorge Najjar" userId="985dae858611ca2c" providerId="LiveId" clId="{7D2FFDAC-7178-4BE6-95DD-C44166F965A9}" dt="2018-06-14T21:54:42.682" v="2773" actId="2696"/>
        <pc:sldMkLst>
          <pc:docMk/>
          <pc:sldMk cId="1975446026" sldId="321"/>
        </pc:sldMkLst>
      </pc:sldChg>
      <pc:sldChg chg="addSp delSp modSp add del">
        <pc:chgData name="Jorge Najjar" userId="985dae858611ca2c" providerId="LiveId" clId="{7D2FFDAC-7178-4BE6-95DD-C44166F965A9}" dt="2018-06-14T21:55:02.680" v="2778" actId="2696"/>
        <pc:sldMkLst>
          <pc:docMk/>
          <pc:sldMk cId="3079139299" sldId="322"/>
        </pc:sldMkLst>
        <pc:spChg chg="del mod">
          <ac:chgData name="Jorge Najjar" userId="985dae858611ca2c" providerId="LiveId" clId="{7D2FFDAC-7178-4BE6-95DD-C44166F965A9}" dt="2018-06-14T02:58:00.385" v="303" actId="14100"/>
          <ac:spMkLst>
            <pc:docMk/>
            <pc:sldMk cId="3079139299" sldId="322"/>
            <ac:spMk id="3" creationId="{6AAF5C26-275F-44ED-9FFA-8D40B09C80C5}"/>
          </ac:spMkLst>
        </pc:spChg>
        <pc:picChg chg="add mod">
          <ac:chgData name="Jorge Najjar" userId="985dae858611ca2c" providerId="LiveId" clId="{7D2FFDAC-7178-4BE6-95DD-C44166F965A9}" dt="2018-06-14T02:58:25.588" v="308" actId="14100"/>
          <ac:picMkLst>
            <pc:docMk/>
            <pc:sldMk cId="3079139299" sldId="322"/>
            <ac:picMk id="5" creationId="{9147F996-6F87-4693-8159-EDAD7EBFA6FD}"/>
          </ac:picMkLst>
        </pc:picChg>
      </pc:sldChg>
      <pc:sldChg chg="addSp delSp modSp add del">
        <pc:chgData name="Jorge Najjar" userId="985dae858611ca2c" providerId="LiveId" clId="{7D2FFDAC-7178-4BE6-95DD-C44166F965A9}" dt="2018-06-14T22:14:11.686" v="2904" actId="2696"/>
        <pc:sldMkLst>
          <pc:docMk/>
          <pc:sldMk cId="124059435" sldId="323"/>
        </pc:sldMkLst>
        <pc:spChg chg="del mod">
          <ac:chgData name="Jorge Najjar" userId="985dae858611ca2c" providerId="LiveId" clId="{7D2FFDAC-7178-4BE6-95DD-C44166F965A9}" dt="2018-06-14T03:02:54.087" v="312" actId="14100"/>
          <ac:spMkLst>
            <pc:docMk/>
            <pc:sldMk cId="124059435" sldId="323"/>
            <ac:spMk id="3" creationId="{2A68A1B4-80E0-4B1F-8384-77B4F8086505}"/>
          </ac:spMkLst>
        </pc:spChg>
        <pc:picChg chg="add mod">
          <ac:chgData name="Jorge Najjar" userId="985dae858611ca2c" providerId="LiveId" clId="{7D2FFDAC-7178-4BE6-95DD-C44166F965A9}" dt="2018-06-14T22:13:48.391" v="2903" actId="14100"/>
          <ac:picMkLst>
            <pc:docMk/>
            <pc:sldMk cId="124059435" sldId="323"/>
            <ac:picMk id="4" creationId="{76C404B5-A197-4400-A47B-67DF064FC8B5}"/>
          </ac:picMkLst>
        </pc:picChg>
      </pc:sldChg>
      <pc:sldChg chg="add del">
        <pc:chgData name="Jorge Najjar" userId="985dae858611ca2c" providerId="LiveId" clId="{7D2FFDAC-7178-4BE6-95DD-C44166F965A9}" dt="2018-06-14T22:14:13.720" v="2905" actId="2696"/>
        <pc:sldMkLst>
          <pc:docMk/>
          <pc:sldMk cId="1249503184" sldId="324"/>
        </pc:sldMkLst>
      </pc:sldChg>
      <pc:sldChg chg="add del">
        <pc:chgData name="Jorge Najjar" userId="985dae858611ca2c" providerId="LiveId" clId="{7D2FFDAC-7178-4BE6-95DD-C44166F965A9}" dt="2018-06-14T21:44:09.926" v="2664" actId="2696"/>
        <pc:sldMkLst>
          <pc:docMk/>
          <pc:sldMk cId="1187556189" sldId="325"/>
        </pc:sldMkLst>
      </pc:sldChg>
      <pc:sldChg chg="add del">
        <pc:chgData name="Jorge Najjar" userId="985dae858611ca2c" providerId="LiveId" clId="{7D2FFDAC-7178-4BE6-95DD-C44166F965A9}" dt="2018-06-14T21:40:41.711" v="2655" actId="2696"/>
        <pc:sldMkLst>
          <pc:docMk/>
          <pc:sldMk cId="2717136628" sldId="326"/>
        </pc:sldMkLst>
      </pc:sldChg>
      <pc:sldChg chg="add del">
        <pc:chgData name="Jorge Najjar" userId="985dae858611ca2c" providerId="LiveId" clId="{7D2FFDAC-7178-4BE6-95DD-C44166F965A9}" dt="2018-06-14T21:40:43.071" v="2656" actId="2696"/>
        <pc:sldMkLst>
          <pc:docMk/>
          <pc:sldMk cId="4003657254" sldId="327"/>
        </pc:sldMkLst>
      </pc:sldChg>
      <pc:sldChg chg="modSp add">
        <pc:chgData name="Jorge Najjar" userId="985dae858611ca2c" providerId="LiveId" clId="{7D2FFDAC-7178-4BE6-95DD-C44166F965A9}" dt="2018-06-14T03:34:57.318" v="1207" actId="20577"/>
        <pc:sldMkLst>
          <pc:docMk/>
          <pc:sldMk cId="1552524504" sldId="328"/>
        </pc:sldMkLst>
        <pc:spChg chg="mod">
          <ac:chgData name="Jorge Najjar" userId="985dae858611ca2c" providerId="LiveId" clId="{7D2FFDAC-7178-4BE6-95DD-C44166F965A9}" dt="2018-06-14T03:34:57.318" v="1207" actId="20577"/>
          <ac:spMkLst>
            <pc:docMk/>
            <pc:sldMk cId="1552524504" sldId="328"/>
            <ac:spMk id="3" creationId="{5506339A-D2AC-4CAB-8E0C-C774515D5ED7}"/>
          </ac:spMkLst>
        </pc:spChg>
      </pc:sldChg>
      <pc:sldChg chg="modSp add">
        <pc:chgData name="Jorge Najjar" userId="985dae858611ca2c" providerId="LiveId" clId="{7D2FFDAC-7178-4BE6-95DD-C44166F965A9}" dt="2018-06-14T21:35:29.880" v="2438" actId="255"/>
        <pc:sldMkLst>
          <pc:docMk/>
          <pc:sldMk cId="4125207366" sldId="329"/>
        </pc:sldMkLst>
        <pc:spChg chg="mod">
          <ac:chgData name="Jorge Najjar" userId="985dae858611ca2c" providerId="LiveId" clId="{7D2FFDAC-7178-4BE6-95DD-C44166F965A9}" dt="2018-06-14T21:35:13.256" v="2436" actId="27636"/>
          <ac:spMkLst>
            <pc:docMk/>
            <pc:sldMk cId="4125207366" sldId="329"/>
            <ac:spMk id="2" creationId="{603499BB-2741-4B62-B90C-E02982D19093}"/>
          </ac:spMkLst>
        </pc:spChg>
        <pc:spChg chg="mod">
          <ac:chgData name="Jorge Najjar" userId="985dae858611ca2c" providerId="LiveId" clId="{7D2FFDAC-7178-4BE6-95DD-C44166F965A9}" dt="2018-06-14T21:35:29.880" v="2438" actId="255"/>
          <ac:spMkLst>
            <pc:docMk/>
            <pc:sldMk cId="4125207366" sldId="329"/>
            <ac:spMk id="3" creationId="{A1725DD9-8964-47F2-B3BE-A59A1167EF01}"/>
          </ac:spMkLst>
        </pc:spChg>
      </pc:sldChg>
      <pc:sldChg chg="modSp add">
        <pc:chgData name="Jorge Najjar" userId="985dae858611ca2c" providerId="LiveId" clId="{7D2FFDAC-7178-4BE6-95DD-C44166F965A9}" dt="2018-06-14T21:39:36.592" v="2653" actId="20577"/>
        <pc:sldMkLst>
          <pc:docMk/>
          <pc:sldMk cId="1909526749" sldId="330"/>
        </pc:sldMkLst>
        <pc:spChg chg="mod">
          <ac:chgData name="Jorge Najjar" userId="985dae858611ca2c" providerId="LiveId" clId="{7D2FFDAC-7178-4BE6-95DD-C44166F965A9}" dt="2018-06-14T21:39:36.592" v="2653" actId="20577"/>
          <ac:spMkLst>
            <pc:docMk/>
            <pc:sldMk cId="1909526749" sldId="330"/>
            <ac:spMk id="3" creationId="{599D3B04-76C7-4C35-B723-4B0652D61A29}"/>
          </ac:spMkLst>
        </pc:spChg>
      </pc:sldChg>
      <pc:sldChg chg="modSp add del">
        <pc:chgData name="Jorge Najjar" userId="985dae858611ca2c" providerId="LiveId" clId="{7D2FFDAC-7178-4BE6-95DD-C44166F965A9}" dt="2018-06-14T21:40:12.183" v="2654" actId="2696"/>
        <pc:sldMkLst>
          <pc:docMk/>
          <pc:sldMk cId="3273248748" sldId="331"/>
        </pc:sldMkLst>
        <pc:spChg chg="mod">
          <ac:chgData name="Jorge Najjar" userId="985dae858611ca2c" providerId="LiveId" clId="{7D2FFDAC-7178-4BE6-95DD-C44166F965A9}" dt="2018-06-14T03:42:57.233" v="1588" actId="20577"/>
          <ac:spMkLst>
            <pc:docMk/>
            <pc:sldMk cId="3273248748" sldId="331"/>
            <ac:spMk id="2" creationId="{3780682C-1BE0-4798-BC31-8864D809A484}"/>
          </ac:spMkLst>
        </pc:spChg>
        <pc:spChg chg="mod">
          <ac:chgData name="Jorge Najjar" userId="985dae858611ca2c" providerId="LiveId" clId="{7D2FFDAC-7178-4BE6-95DD-C44166F965A9}" dt="2018-06-14T03:54:34.354" v="1835" actId="20577"/>
          <ac:spMkLst>
            <pc:docMk/>
            <pc:sldMk cId="3273248748" sldId="331"/>
            <ac:spMk id="3" creationId="{86DEDD0B-C7AA-410C-9A3C-7CFC54219E85}"/>
          </ac:spMkLst>
        </pc:spChg>
      </pc:sldChg>
      <pc:sldChg chg="add">
        <pc:chgData name="Jorge Najjar" userId="985dae858611ca2c" providerId="LiveId" clId="{7D2FFDAC-7178-4BE6-95DD-C44166F965A9}" dt="2018-06-14T21:43:43.480" v="2663" actId="14100"/>
        <pc:sldMkLst>
          <pc:docMk/>
          <pc:sldMk cId="3300978671" sldId="331"/>
        </pc:sldMkLst>
      </pc:sldChg>
      <pc:sldChg chg="modSp add">
        <pc:chgData name="Jorge Najjar" userId="985dae858611ca2c" providerId="LiveId" clId="{7D2FFDAC-7178-4BE6-95DD-C44166F965A9}" dt="2018-06-14T03:33:29.237" v="1193" actId="5793"/>
        <pc:sldMkLst>
          <pc:docMk/>
          <pc:sldMk cId="2797693485" sldId="332"/>
        </pc:sldMkLst>
        <pc:spChg chg="mod">
          <ac:chgData name="Jorge Najjar" userId="985dae858611ca2c" providerId="LiveId" clId="{7D2FFDAC-7178-4BE6-95DD-C44166F965A9}" dt="2018-06-14T03:33:29.237" v="1193" actId="5793"/>
          <ac:spMkLst>
            <pc:docMk/>
            <pc:sldMk cId="2797693485" sldId="332"/>
            <ac:spMk id="3" creationId="{4102D88C-B3A2-44EE-9D2C-C23BEA281605}"/>
          </ac:spMkLst>
        </pc:spChg>
      </pc:sldChg>
      <pc:sldChg chg="add del">
        <pc:chgData name="Jorge Najjar" userId="985dae858611ca2c" providerId="LiveId" clId="{7D2FFDAC-7178-4BE6-95DD-C44166F965A9}" dt="2018-06-14T21:41:08.855" v="2657" actId="2696"/>
        <pc:sldMkLst>
          <pc:docMk/>
          <pc:sldMk cId="3663493484" sldId="333"/>
        </pc:sldMkLst>
      </pc:sldChg>
      <pc:sldChg chg="modSp add ord">
        <pc:chgData name="Jorge Najjar" userId="985dae858611ca2c" providerId="LiveId" clId="{7D2FFDAC-7178-4BE6-95DD-C44166F965A9}" dt="2018-06-14T03:57:02.935" v="1908" actId="20577"/>
        <pc:sldMkLst>
          <pc:docMk/>
          <pc:sldMk cId="3257766625" sldId="334"/>
        </pc:sldMkLst>
        <pc:spChg chg="mod">
          <ac:chgData name="Jorge Najjar" userId="985dae858611ca2c" providerId="LiveId" clId="{7D2FFDAC-7178-4BE6-95DD-C44166F965A9}" dt="2018-06-14T03:55:22.012" v="1849" actId="20577"/>
          <ac:spMkLst>
            <pc:docMk/>
            <pc:sldMk cId="3257766625" sldId="334"/>
            <ac:spMk id="2" creationId="{62AC9DB6-4C83-45F7-9569-DE5B9CDA3F02}"/>
          </ac:spMkLst>
        </pc:spChg>
        <pc:spChg chg="mod">
          <ac:chgData name="Jorge Najjar" userId="985dae858611ca2c" providerId="LiveId" clId="{7D2FFDAC-7178-4BE6-95DD-C44166F965A9}" dt="2018-06-14T03:57:02.935" v="1908" actId="20577"/>
          <ac:spMkLst>
            <pc:docMk/>
            <pc:sldMk cId="3257766625" sldId="334"/>
            <ac:spMk id="3" creationId="{8758FB12-3834-4579-AE0F-C9B5DAFAEA52}"/>
          </ac:spMkLst>
        </pc:spChg>
      </pc:sldChg>
      <pc:sldChg chg="modSp add">
        <pc:chgData name="Jorge Najjar" userId="985dae858611ca2c" providerId="LiveId" clId="{7D2FFDAC-7178-4BE6-95DD-C44166F965A9}" dt="2018-06-14T21:33:26.050" v="2426" actId="255"/>
        <pc:sldMkLst>
          <pc:docMk/>
          <pc:sldMk cId="791701561" sldId="335"/>
        </pc:sldMkLst>
        <pc:spChg chg="mod">
          <ac:chgData name="Jorge Najjar" userId="985dae858611ca2c" providerId="LiveId" clId="{7D2FFDAC-7178-4BE6-95DD-C44166F965A9}" dt="2018-06-14T21:33:04.425" v="2424" actId="27636"/>
          <ac:spMkLst>
            <pc:docMk/>
            <pc:sldMk cId="791701561" sldId="335"/>
            <ac:spMk id="2" creationId="{92D8C774-B870-4EB3-98ED-7CA92E60C662}"/>
          </ac:spMkLst>
        </pc:spChg>
        <pc:spChg chg="mod">
          <ac:chgData name="Jorge Najjar" userId="985dae858611ca2c" providerId="LiveId" clId="{7D2FFDAC-7178-4BE6-95DD-C44166F965A9}" dt="2018-06-14T21:33:26.050" v="2426" actId="255"/>
          <ac:spMkLst>
            <pc:docMk/>
            <pc:sldMk cId="791701561" sldId="335"/>
            <ac:spMk id="3" creationId="{7A8A64B9-3B11-47D4-AF31-BBB561085311}"/>
          </ac:spMkLst>
        </pc:spChg>
      </pc:sldChg>
      <pc:sldChg chg="modSp add">
        <pc:chgData name="Jorge Najjar" userId="985dae858611ca2c" providerId="LiveId" clId="{7D2FFDAC-7178-4BE6-95DD-C44166F965A9}" dt="2018-06-14T04:14:33.634" v="2422" actId="20577"/>
        <pc:sldMkLst>
          <pc:docMk/>
          <pc:sldMk cId="464236239" sldId="336"/>
        </pc:sldMkLst>
        <pc:spChg chg="mod">
          <ac:chgData name="Jorge Najjar" userId="985dae858611ca2c" providerId="LiveId" clId="{7D2FFDAC-7178-4BE6-95DD-C44166F965A9}" dt="2018-06-14T04:05:43.789" v="2204" actId="20577"/>
          <ac:spMkLst>
            <pc:docMk/>
            <pc:sldMk cId="464236239" sldId="336"/>
            <ac:spMk id="2" creationId="{89FD1361-64A6-4FF1-8793-2765A946A99A}"/>
          </ac:spMkLst>
        </pc:spChg>
        <pc:spChg chg="mod">
          <ac:chgData name="Jorge Najjar" userId="985dae858611ca2c" providerId="LiveId" clId="{7D2FFDAC-7178-4BE6-95DD-C44166F965A9}" dt="2018-06-14T04:14:33.634" v="2422" actId="20577"/>
          <ac:spMkLst>
            <pc:docMk/>
            <pc:sldMk cId="464236239" sldId="336"/>
            <ac:spMk id="3" creationId="{1D46CA6F-8B34-4A3E-814A-B6E63205489B}"/>
          </ac:spMkLst>
        </pc:spChg>
      </pc:sldChg>
      <pc:sldChg chg="add del">
        <pc:chgData name="Jorge Najjar" userId="985dae858611ca2c" providerId="LiveId" clId="{7D2FFDAC-7178-4BE6-95DD-C44166F965A9}" dt="2018-06-15T00:41:26.159" v="2939" actId="2696"/>
        <pc:sldMkLst>
          <pc:docMk/>
          <pc:sldMk cId="215176713" sldId="337"/>
        </pc:sldMkLst>
      </pc:sldChg>
      <pc:sldChg chg="addSp delSp modSp add">
        <pc:chgData name="Jorge Najjar" userId="985dae858611ca2c" providerId="LiveId" clId="{7D2FFDAC-7178-4BE6-95DD-C44166F965A9}" dt="2018-06-14T22:27:48.835" v="2937" actId="14100"/>
        <pc:sldMkLst>
          <pc:docMk/>
          <pc:sldMk cId="2082018287" sldId="338"/>
        </pc:sldMkLst>
        <pc:spChg chg="mod">
          <ac:chgData name="Jorge Najjar" userId="985dae858611ca2c" providerId="LiveId" clId="{7D2FFDAC-7178-4BE6-95DD-C44166F965A9}" dt="2018-06-14T22:27:19.841" v="2930" actId="27636"/>
          <ac:spMkLst>
            <pc:docMk/>
            <pc:sldMk cId="2082018287" sldId="338"/>
            <ac:spMk id="2" creationId="{D999EEE8-322A-4984-B33B-5939824ABADF}"/>
          </ac:spMkLst>
        </pc:spChg>
        <pc:spChg chg="del mod">
          <ac:chgData name="Jorge Najjar" userId="985dae858611ca2c" providerId="LiveId" clId="{7D2FFDAC-7178-4BE6-95DD-C44166F965A9}" dt="2018-06-14T22:27:05.535" v="2927" actId="14100"/>
          <ac:spMkLst>
            <pc:docMk/>
            <pc:sldMk cId="2082018287" sldId="338"/>
            <ac:spMk id="3" creationId="{6E359F4F-A988-47FE-84B3-78855A795CFD}"/>
          </ac:spMkLst>
        </pc:spChg>
        <pc:picChg chg="add mod">
          <ac:chgData name="Jorge Najjar" userId="985dae858611ca2c" providerId="LiveId" clId="{7D2FFDAC-7178-4BE6-95DD-C44166F965A9}" dt="2018-06-14T22:27:48.835" v="2937" actId="14100"/>
          <ac:picMkLst>
            <pc:docMk/>
            <pc:sldMk cId="2082018287" sldId="338"/>
            <ac:picMk id="5" creationId="{47F7D9D7-D4EB-4D58-B721-DA5EAAA8ABAD}"/>
          </ac:picMkLst>
        </pc:picChg>
      </pc:sldChg>
      <pc:sldChg chg="modSp add">
        <pc:chgData name="Jorge Najjar" userId="985dae858611ca2c" providerId="LiveId" clId="{7D2FFDAC-7178-4BE6-95DD-C44166F965A9}" dt="2018-06-15T00:44:31.526" v="2956" actId="20577"/>
        <pc:sldMkLst>
          <pc:docMk/>
          <pc:sldMk cId="2931245186" sldId="339"/>
        </pc:sldMkLst>
        <pc:spChg chg="mod">
          <ac:chgData name="Jorge Najjar" userId="985dae858611ca2c" providerId="LiveId" clId="{7D2FFDAC-7178-4BE6-95DD-C44166F965A9}" dt="2018-06-15T00:44:31.526" v="2956" actId="20577"/>
          <ac:spMkLst>
            <pc:docMk/>
            <pc:sldMk cId="2931245186" sldId="339"/>
            <ac:spMk id="2" creationId="{7CD9DBE1-9333-4509-8FFB-380FA7DE119B}"/>
          </ac:spMkLst>
        </pc:spChg>
        <pc:spChg chg="mod">
          <ac:chgData name="Jorge Najjar" userId="985dae858611ca2c" providerId="LiveId" clId="{7D2FFDAC-7178-4BE6-95DD-C44166F965A9}" dt="2018-06-15T00:43:55.258" v="2954" actId="14100"/>
          <ac:spMkLst>
            <pc:docMk/>
            <pc:sldMk cId="2931245186" sldId="339"/>
            <ac:spMk id="3" creationId="{5E6B0A33-C0D7-467C-B284-5E88E76A54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72BB8-6D21-47FA-ABC6-F8F0646F8150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5AF08-BDD9-4FE7-87BC-3E27FEF1E4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542552"/>
            <a:ext cx="8458200" cy="2556273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dirty="0"/>
              <a:t>POLÍTICAS PÚBLICAS DE VALORIZAÇÃO DO MAGISTÉRIO ESTADUAL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91000" y="4077072"/>
            <a:ext cx="4953000" cy="1752600"/>
          </a:xfrm>
        </p:spPr>
        <p:txBody>
          <a:bodyPr/>
          <a:lstStyle/>
          <a:p>
            <a:endParaRPr lang="pt-BR" dirty="0"/>
          </a:p>
          <a:p>
            <a:r>
              <a:rPr lang="pt-BR" sz="3600" dirty="0"/>
              <a:t>JORGE NAJJAR</a:t>
            </a:r>
          </a:p>
          <a:p>
            <a:pPr algn="r"/>
            <a:r>
              <a:rPr lang="pt-BR" sz="2000" dirty="0"/>
              <a:t>UFF / NUGEPPE / ANPAE / ANFOPE</a:t>
            </a:r>
          </a:p>
          <a:p>
            <a:pPr algn="r"/>
            <a:endParaRPr lang="pt-BR" dirty="0"/>
          </a:p>
        </p:txBody>
      </p:sp>
      <p:pic>
        <p:nvPicPr>
          <p:cNvPr id="38914" name="Picture 2" descr="PISO SALARIAL DOS PROFESSORES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08610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C5077-1CA9-4579-B61C-AD15EAD2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6DA5849-7C10-4C27-B606-E8C129C53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1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72AEF-EA88-4BC6-BD8C-CF1E00C5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30EC34-B2B0-41F7-A6C7-6F345DE7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943908"/>
          </a:xfrm>
        </p:spPr>
        <p:txBody>
          <a:bodyPr/>
          <a:lstStyle/>
          <a:p>
            <a:pPr marL="109728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9F60BA-5C87-4942-BF19-6E022736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8992" cy="61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C8794-767C-467B-BEFA-AFC74D15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1"/>
            <a:ext cx="8229600" cy="72007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150199A-C277-46BA-A98E-D7E293589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5413" y="-750713"/>
            <a:ext cx="6113176" cy="9144001"/>
          </a:xfrm>
        </p:spPr>
      </p:pic>
    </p:spTree>
    <p:extLst>
      <p:ext uri="{BB962C8B-B14F-4D97-AF65-F5344CB8AC3E}">
        <p14:creationId xmlns:p14="http://schemas.microsoft.com/office/powerpoint/2010/main" val="118004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843D-1D9D-4833-8314-7CAA7E78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A484ADA-5414-4E36-B8DE-69E935ACA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85182"/>
          </a:xfrm>
        </p:spPr>
      </p:pic>
    </p:spTree>
    <p:extLst>
      <p:ext uri="{BB962C8B-B14F-4D97-AF65-F5344CB8AC3E}">
        <p14:creationId xmlns:p14="http://schemas.microsoft.com/office/powerpoint/2010/main" val="280307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ACAE2-853D-4961-A9A8-C34C3B63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9DD88E3-05CD-4021-8D65-98900D496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3403" y="-822716"/>
            <a:ext cx="6257192" cy="9144002"/>
          </a:xfrm>
        </p:spPr>
      </p:pic>
    </p:spTree>
    <p:extLst>
      <p:ext uri="{BB962C8B-B14F-4D97-AF65-F5344CB8AC3E}">
        <p14:creationId xmlns:p14="http://schemas.microsoft.com/office/powerpoint/2010/main" val="322522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C7CEC-B975-4168-A572-03B1060D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1587486-8CF4-41BA-9820-2315484CC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3407" y="-822716"/>
            <a:ext cx="6257190" cy="9144000"/>
          </a:xfrm>
        </p:spPr>
      </p:pic>
    </p:spTree>
    <p:extLst>
      <p:ext uri="{BB962C8B-B14F-4D97-AF65-F5344CB8AC3E}">
        <p14:creationId xmlns:p14="http://schemas.microsoft.com/office/powerpoint/2010/main" val="181376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78973-3189-4211-A7D0-919E7997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pt-BR" dirty="0"/>
              <a:t>Carga de trabalho e temporários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47B6941-D680-4872-9662-3806F2AC0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0768"/>
            <a:ext cx="910850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3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D8401-A3CF-4CFC-9D78-32D9F04A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dirty="0"/>
              <a:t>Comparação com outros profissionais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195AAE-8FA4-4FA2-AE2F-E752D0D31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2715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t-BR" sz="2400" dirty="0"/>
              <a:t>Gráfico 1 – Rendimento médio dos professores de Educação Básica em relação ao rendimento médio dos demais profissionais com Educação Superior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132856"/>
            <a:ext cx="82966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03648" y="58772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Fonte: Observatório do PNE (2016), com base nos dados do IBGE/</a:t>
            </a:r>
            <a:r>
              <a:rPr lang="pt-BR" dirty="0" err="1"/>
              <a:t>Pnad</a:t>
            </a:r>
            <a:r>
              <a:rPr lang="pt-BR" dirty="0"/>
              <a:t> (2013).</a:t>
            </a:r>
          </a:p>
        </p:txBody>
      </p:sp>
    </p:spTree>
    <p:extLst>
      <p:ext uri="{BB962C8B-B14F-4D97-AF65-F5344CB8AC3E}">
        <p14:creationId xmlns:p14="http://schemas.microsoft.com/office/powerpoint/2010/main" val="406497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9D65C-C2BD-408E-BF3B-ABD51A23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pt-BR" dirty="0"/>
              <a:t>Comparação das médias salariais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ECCCEC-70FD-4477-8975-4FD4A409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4FEBDC-6550-4113-8215-9445F4323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0850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1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C9DB6-4C83-45F7-9569-DE5B9CDA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58FB12-3834-4579-AE0F-C9B5DAFA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Salário</a:t>
            </a:r>
          </a:p>
          <a:p>
            <a:endParaRPr lang="pt-BR" dirty="0"/>
          </a:p>
          <a:p>
            <a:r>
              <a:rPr lang="pt-BR" dirty="0"/>
              <a:t>Formação</a:t>
            </a:r>
          </a:p>
          <a:p>
            <a:endParaRPr lang="pt-BR" dirty="0"/>
          </a:p>
          <a:p>
            <a:r>
              <a:rPr lang="pt-BR" dirty="0"/>
              <a:t>Plano de carreira</a:t>
            </a:r>
          </a:p>
          <a:p>
            <a:endParaRPr lang="pt-BR" dirty="0"/>
          </a:p>
          <a:p>
            <a:r>
              <a:rPr lang="pt-BR" dirty="0"/>
              <a:t>Condições de trabalho</a:t>
            </a:r>
          </a:p>
        </p:txBody>
      </p:sp>
    </p:spTree>
    <p:extLst>
      <p:ext uri="{BB962C8B-B14F-4D97-AF65-F5344CB8AC3E}">
        <p14:creationId xmlns:p14="http://schemas.microsoft.com/office/powerpoint/2010/main" val="3257766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2924D-B259-4DE8-96CF-68897A84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32A33A-A7FA-4D41-9F39-04FB0EB25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276872"/>
            <a:ext cx="80752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A0B8A-4A59-454A-B37D-7CDA7545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1602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7F70ED0-62E3-4123-9FB0-4F7E58157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9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A347-CB1D-47BA-9FAF-9C80DECF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914ABB2-E92E-4CFE-AE0B-EBD010191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AE1D2-998F-45E7-A1B6-94F86BAC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5C558B0-E2C6-4660-8C88-EFC710F75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1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0682C-1BE0-4798-BC31-8864D809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Consequências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DEDD0B-C7AA-410C-9A3C-7CFC54219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Aumento da carga de trabalho dos professores, que passam a trabalhar em mais de uma escola.</a:t>
            </a:r>
          </a:p>
          <a:p>
            <a:endParaRPr lang="pt-BR" dirty="0"/>
          </a:p>
          <a:p>
            <a:r>
              <a:rPr lang="pt-BR" dirty="0"/>
              <a:t>Mudança do perfil socioeconômico daqueles que buscam ingressar no magistério.</a:t>
            </a:r>
          </a:p>
          <a:p>
            <a:endParaRPr lang="pt-BR" dirty="0"/>
          </a:p>
          <a:p>
            <a:r>
              <a:rPr lang="pt-BR" dirty="0"/>
              <a:t>Queda do interesse dos jovens em ingressar no magistério.</a:t>
            </a:r>
          </a:p>
        </p:txBody>
      </p:sp>
    </p:spTree>
    <p:extLst>
      <p:ext uri="{BB962C8B-B14F-4D97-AF65-F5344CB8AC3E}">
        <p14:creationId xmlns:p14="http://schemas.microsoft.com/office/powerpoint/2010/main" val="330097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DBC54-3349-426D-9293-C6AED256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FAF29BED-25B4-4FCF-9B4C-922BD83E5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3"/>
          </a:xfrm>
        </p:spPr>
      </p:pic>
    </p:spTree>
    <p:extLst>
      <p:ext uri="{BB962C8B-B14F-4D97-AF65-F5344CB8AC3E}">
        <p14:creationId xmlns:p14="http://schemas.microsoft.com/office/powerpoint/2010/main" val="579789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pt-BR" dirty="0"/>
              <a:t>O DESINTERESSE PELO MAGISTÉRIO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triplo de procura pelos bacharelados em relação às licenciaturas (</a:t>
            </a:r>
            <a:r>
              <a:rPr lang="pt-BR" dirty="0" err="1"/>
              <a:t>Inep</a:t>
            </a:r>
            <a:r>
              <a:rPr lang="pt-BR" dirty="0"/>
              <a:t>/2013).</a:t>
            </a:r>
          </a:p>
          <a:p>
            <a:r>
              <a:rPr lang="pt-BR" dirty="0"/>
              <a:t>83% jovens concluintes do ensino Médio não têm interesse em ser professor (GATTI </a:t>
            </a:r>
            <a:r>
              <a:rPr lang="pt-BR" dirty="0" err="1"/>
              <a:t>et</a:t>
            </a:r>
            <a:r>
              <a:rPr lang="pt-BR" dirty="0"/>
              <a:t> al.,2010) :</a:t>
            </a:r>
          </a:p>
          <a:p>
            <a:pPr marL="624078" indent="-514350">
              <a:buAutoNum type="alphaLcParenR"/>
            </a:pPr>
            <a:r>
              <a:rPr lang="pt-BR" dirty="0"/>
              <a:t>falta de identificação pessoal (48%); </a:t>
            </a:r>
          </a:p>
          <a:p>
            <a:pPr marL="624078" indent="-514350">
              <a:buAutoNum type="alphaLcParenR"/>
            </a:pPr>
            <a:r>
              <a:rPr lang="pt-BR" dirty="0"/>
              <a:t>baixa remuneração (25%); </a:t>
            </a:r>
          </a:p>
          <a:p>
            <a:pPr marL="624078" indent="-514350">
              <a:buAutoNum type="alphaLcParenR"/>
            </a:pPr>
            <a:r>
              <a:rPr lang="pt-BR" dirty="0"/>
              <a:t> falta de identificação profissional (19%);</a:t>
            </a:r>
          </a:p>
          <a:p>
            <a:pPr marL="624078" indent="-514350">
              <a:buAutoNum type="alphaLcParenR"/>
            </a:pPr>
            <a:r>
              <a:rPr lang="pt-BR" dirty="0"/>
              <a:t>desvalorização social da profissão (13%);</a:t>
            </a:r>
          </a:p>
          <a:p>
            <a:pPr marL="624078" indent="-514350">
              <a:buAutoNum type="alphaLcParenR"/>
            </a:pPr>
            <a:r>
              <a:rPr lang="pt-BR" dirty="0"/>
              <a:t>exigência de envolvimento pessoal na profissão (10%);</a:t>
            </a:r>
          </a:p>
          <a:p>
            <a:pPr marL="624078" indent="-514350">
              <a:buAutoNum type="alphaLcParenR"/>
            </a:pPr>
            <a:r>
              <a:rPr lang="pt-BR" dirty="0"/>
              <a:t>desinteresse e desrespeito dos alunos (10%); e</a:t>
            </a:r>
          </a:p>
          <a:p>
            <a:pPr marL="624078" indent="-514350">
              <a:buAutoNum type="alphaLcParenR"/>
            </a:pPr>
            <a:r>
              <a:rPr lang="pt-BR" dirty="0"/>
              <a:t>condições de trabalho (6%). </a:t>
            </a:r>
          </a:p>
          <a:p>
            <a:pPr algn="ctr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9EEE8-322A-4984-B33B-5939824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1602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7F7D9D7-D4EB-4D58-B721-DA5EAAA8A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00800" cy="5184576"/>
          </a:xfrm>
        </p:spPr>
      </p:pic>
    </p:spTree>
    <p:extLst>
      <p:ext uri="{BB962C8B-B14F-4D97-AF65-F5344CB8AC3E}">
        <p14:creationId xmlns:p14="http://schemas.microsoft.com/office/powerpoint/2010/main" val="2082018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pt-BR" dirty="0"/>
              <a:t>CONSIDERAÇÕES...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16 unidades federativas cumpriam integralmente, em 2014 , a Lei do Piso (59% do total). </a:t>
            </a:r>
          </a:p>
          <a:p>
            <a:r>
              <a:rPr lang="pt-BR" dirty="0"/>
              <a:t>A diferença entre  o estado que apresenta o melhor vencimento inicial (Mato Grosso do Sul) e o que possui o pior vencimento (Amapá) é de quase três vezes, ou seja, o menor vencimento corresponde a 34% do maior. </a:t>
            </a:r>
          </a:p>
          <a:p>
            <a:r>
              <a:rPr lang="pt-BR" dirty="0"/>
              <a:t>A carga horária de hora-atividade (trabalho pedagógico realizado fora de sala de aula) na LPSPN é de 33%: Bahia (30%), Alagoas (25%), Maranhão (30%), Pará (25%), Rio de Janeiro (25%), Mato Grosso do Sul (25%), Goiás (30%), Rio Grande do Sul (13%), Santa Catarina (20%) e São Paulo (20%), Distrito Federal (37,5%), o Sergipe (37,5%), o Amapá (40%) e o Tocantins (40%) garantem um percentual maior para a hora-atividade.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836712"/>
            <a:ext cx="3383280" cy="2952328"/>
          </a:xfrm>
        </p:spPr>
        <p:txBody>
          <a:bodyPr>
            <a:noAutofit/>
          </a:bodyPr>
          <a:lstStyle/>
          <a:p>
            <a:pPr algn="ctr"/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Vencimento inicial (graduação) e remuneração final (doutorado) dos professores das unidades federativas do Brasil – 2014/2015 – Proporcional a 40 horas semanais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>
          <a:xfrm>
            <a:off x="5292080" y="5445224"/>
            <a:ext cx="3383280" cy="679167"/>
          </a:xfrm>
          <a:ln w="28575"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 algn="ctr"/>
            <a:r>
              <a:rPr lang="pt-BR" dirty="0"/>
              <a:t>Fonte: secretarias de educação, editais de concurso e sindicatos de professores (2014/2015)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548680"/>
            <a:ext cx="47815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714875" cy="386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8C774-B870-4EB3-98ED-7CA92E60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A64B9-3B11-47D4-AF31-BBB56108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536"/>
            <a:ext cx="8229600" cy="5036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3200" dirty="0"/>
              <a:t>Em função do tempo, a apresentação será centrada na remuneração do trabalho docente, elemento fundamental para a valorização deste profissional e fator deflagrador de inúmeras tensões entre o professorado.</a:t>
            </a:r>
          </a:p>
          <a:p>
            <a:pPr marL="109728" indent="0">
              <a:buNone/>
            </a:pPr>
            <a:endParaRPr lang="pt-BR" sz="3200" dirty="0"/>
          </a:p>
          <a:p>
            <a:pPr marL="109728" indent="0">
              <a:buNone/>
            </a:pPr>
            <a:r>
              <a:rPr lang="pt-BR" sz="3200" dirty="0"/>
              <a:t>Salário como estímulo positivo e negativo.</a:t>
            </a:r>
          </a:p>
        </p:txBody>
      </p:sp>
    </p:spTree>
    <p:extLst>
      <p:ext uri="{BB962C8B-B14F-4D97-AF65-F5344CB8AC3E}">
        <p14:creationId xmlns:p14="http://schemas.microsoft.com/office/powerpoint/2010/main" val="791701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pt-BR" dirty="0"/>
              <a:t>CONSIDERAÇÕES...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tabela foi organizada na ordem decrescente, considerando-se a remuneração final dos professores, mas os três últimos estados não preveem, no plano de carreira, a formação em nível de doutorado. </a:t>
            </a:r>
          </a:p>
          <a:p>
            <a:r>
              <a:rPr lang="pt-BR" dirty="0"/>
              <a:t>Alagoas e Mato Grosso do Sul consideram a formação até o nível de Mestrado e o Paraná possui um Programa de Desenvolvimento Educacional (PDE), que se destina à formação continuada dos professores do quadro próprio do magistério (QPM) Tal programa possibilita que a titulação dos cursos de mestrado e/ ou doutorado seja aproveitada para a obtenção da certificação do PDE.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7816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156176" y="5589240"/>
            <a:ext cx="2580600" cy="936104"/>
          </a:xfrm>
          <a:ln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 algn="ctr"/>
            <a:r>
              <a:rPr lang="pt-BR" dirty="0"/>
              <a:t>Fonte: secretarias de educação, editais de concurso e sindicatos de professores (2014/2015).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4536504" cy="1296144"/>
          </a:xfrm>
        </p:spPr>
        <p:txBody>
          <a:bodyPr>
            <a:noAutofit/>
          </a:bodyPr>
          <a:lstStyle/>
          <a:p>
            <a:pPr algn="ctr"/>
            <a:r>
              <a:rPr lang="pt-BR" sz="2400" dirty="0"/>
              <a:t>Vencimento inicial, com nível superior, jornada de 40 horas semanais – 2014/2015.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76056" y="2132856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Os estados das regiões Sul e Sudeste, com maior participação no PIB nacional, não apresentam as melhores colocações no que se refere ao vencimento inicial dos professores. </a:t>
            </a:r>
          </a:p>
          <a:p>
            <a:pPr algn="ctr"/>
            <a:r>
              <a:rPr lang="pt-BR" dirty="0"/>
              <a:t>A maior atratividade para o ingresso na carreira: Mato Grosso do Sul, Mato Grosso, Distrito Federal, Tocantins e Roraima, respectivamente.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8680"/>
            <a:ext cx="44916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72200" y="5733255"/>
            <a:ext cx="2364576" cy="895191"/>
          </a:xfrm>
          <a:ln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 algn="ctr"/>
            <a:r>
              <a:rPr lang="pt-BR" dirty="0"/>
              <a:t>Fonte: Secretarias de Educação, editais de concurso e Sindicatos de Professores (2014/2015).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49568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/>
              <a:t>Remuneração final, com doutorado, jornada de 40 horas semanais – 2014/2015.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16016" y="177281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*Os estados que apresentam maior atratividade para a permanência na profissão são: Paraná, Bahia, Roraima, Rio Grande do Norte e Amazonas, respectivamente.</a:t>
            </a:r>
          </a:p>
          <a:p>
            <a:r>
              <a:rPr lang="pt-BR" dirty="0"/>
              <a:t>*A relação entre remuneração e custo de vida também deve ser considerada.</a:t>
            </a:r>
          </a:p>
          <a:p>
            <a:r>
              <a:rPr lang="pt-BR" dirty="0"/>
              <a:t>*Há muitas diferenças no vencimento inicial e na remuneração ao final da carreira.</a:t>
            </a:r>
          </a:p>
          <a:p>
            <a:r>
              <a:rPr lang="pt-BR" dirty="0"/>
              <a:t>    *Falta de atratividade ao longo da        carreira do professor.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pt-BR" dirty="0"/>
              <a:t>CONSIDERAÇÕES...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325112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As regiões Sul e Sudeste contribuem mais no montante do PIB nacional, mas todos os estados da Região Sul e dois da Região Sudeste consideraram que a Lei do Piso era inconstitucional.</a:t>
            </a:r>
          </a:p>
          <a:p>
            <a:r>
              <a:rPr lang="pt-BR" sz="2400" dirty="0"/>
              <a:t>Há forte relação entre o PIB per capita  e o desenvolvimento humano do estado, mas essa tendência não é determinante (Ex: Acre, Ceará e Distrito Federal).</a:t>
            </a:r>
          </a:p>
          <a:p>
            <a:r>
              <a:rPr lang="pt-BR" sz="2400" dirty="0"/>
              <a:t>A remuneração  nos diferentes estados  não está diretamente relacionada ao desenvolvimento econômico e social, embora seja possível afirmar que há uma tendência de que os mais desenvolvidos tenham condições de melhor remunerar os professores.</a:t>
            </a:r>
          </a:p>
        </p:txBody>
      </p:sp>
    </p:spTree>
    <p:extLst>
      <p:ext uri="{BB962C8B-B14F-4D97-AF65-F5344CB8AC3E}">
        <p14:creationId xmlns:p14="http://schemas.microsoft.com/office/powerpoint/2010/main" val="3765646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12648" cy="18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t-BR" sz="2200" dirty="0"/>
              <a:t>Coeficiente de progressão na carreira docente nos estados brasileiros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940152" y="5949280"/>
            <a:ext cx="2880320" cy="648073"/>
          </a:xfrm>
          <a:ln>
            <a:solidFill>
              <a:schemeClr val="tx1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/>
              <a:t>Fonte: Secretarias de educação, editais de concurso e sindicatos de professores (2014/2015).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5400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5400600" cy="239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868144" y="2348880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*A estagnação na carreira é um elemento decisivo para o abandono da profissão.</a:t>
            </a:r>
          </a:p>
          <a:p>
            <a:pPr algn="ctr"/>
            <a:r>
              <a:rPr lang="pt-BR" dirty="0"/>
              <a:t>* Segundo dados da OCDE, no Brasil, a média dos salários dos professores é quase três vezes menor do que os demais países analisados (35).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pt-BR" cap="all" dirty="0"/>
              <a:t>Considerações finais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543472"/>
            <a:ext cx="9144000" cy="531452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Os dados revelam as disparidades regionais e suas relações com a valorização dos professores. Embora o desenvolvimento econômico dos estados interfira decisivamente no desenvolvimento humano e social, conforme os dados do IDHM, essa tendência não se confirma em relação à remuneração dos professores, pois somente três estados das regiões Sul e Sudeste estão entre os dez que apresentam maior coeficiente de progressão na carreira. </a:t>
            </a:r>
          </a:p>
          <a:p>
            <a:r>
              <a:rPr lang="pt-BR" dirty="0"/>
              <a:t>Há necessidade de um progressivo aumento da remuneração ao longo da carreira, de modo que a diferença entre o início e o final não seja pouco atrativa.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9DBE1-9333-4509-8FFB-380FA7DE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cap="all" dirty="0"/>
              <a:t>Considerações finais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6B0A33-C0D7-467C-B284-5E88E76A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2249424"/>
            <a:ext cx="8785584" cy="4325112"/>
          </a:xfrm>
        </p:spPr>
        <p:txBody>
          <a:bodyPr>
            <a:normAutofit fontScale="92500"/>
          </a:bodyPr>
          <a:lstStyle/>
          <a:p>
            <a:r>
              <a:rPr lang="pt-BR" dirty="0"/>
              <a:t>A meta do PNE de equiparar o salário do professor com outros profissionais, até 2020, caso seja alcançada, poderá representar maior valorização social do professor. </a:t>
            </a:r>
          </a:p>
          <a:p>
            <a:r>
              <a:rPr lang="pt-BR" dirty="0"/>
              <a:t>Ao lado da mobilização nacional pela aprovação de leis que garantam melhores condições de formação, trabalho e remuneração, é fundamental a organização dos professores em defesa do </a:t>
            </a:r>
            <a:r>
              <a:rPr lang="pt-BR" b="1" dirty="0"/>
              <a:t>cumprimento</a:t>
            </a:r>
            <a:r>
              <a:rPr lang="pt-BR" dirty="0"/>
              <a:t> delas em cada estado e a conquista de novas possibilidades de efetiva valorização social da profissão.</a:t>
            </a:r>
          </a:p>
        </p:txBody>
      </p:sp>
    </p:spTree>
    <p:extLst>
      <p:ext uri="{BB962C8B-B14F-4D97-AF65-F5344CB8AC3E}">
        <p14:creationId xmlns:p14="http://schemas.microsoft.com/office/powerpoint/2010/main" val="2931245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D1361-64A6-4FF1-8793-2765A946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Performatividade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46CA6F-8B34-4A3E-814A-B6E63205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opção pelas política de remuneração variável baseada em “mérito” (a culpabilização dos professores pelos problemas </a:t>
            </a:r>
            <a:r>
              <a:rPr lang="pt-BR"/>
              <a:t>da escola)</a:t>
            </a:r>
            <a:endParaRPr lang="pt-BR" dirty="0"/>
          </a:p>
          <a:p>
            <a:r>
              <a:rPr lang="pt-BR" dirty="0"/>
              <a:t>O Programa Nova Escola</a:t>
            </a:r>
          </a:p>
          <a:p>
            <a:r>
              <a:rPr lang="pt-BR" dirty="0"/>
              <a:t>A GIDE</a:t>
            </a:r>
          </a:p>
          <a:p>
            <a:endParaRPr lang="pt-BR" dirty="0"/>
          </a:p>
          <a:p>
            <a:r>
              <a:rPr lang="pt-BR" dirty="0"/>
              <a:t>Política de remuneração + Política de qualidade</a:t>
            </a:r>
          </a:p>
        </p:txBody>
      </p:sp>
    </p:spTree>
    <p:extLst>
      <p:ext uri="{BB962C8B-B14F-4D97-AF65-F5344CB8AC3E}">
        <p14:creationId xmlns:p14="http://schemas.microsoft.com/office/powerpoint/2010/main" val="464236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OBRIGADO!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56992"/>
            <a:ext cx="8219256" cy="3217544"/>
          </a:xfrm>
        </p:spPr>
        <p:txBody>
          <a:bodyPr/>
          <a:lstStyle/>
          <a:p>
            <a:pPr algn="ctr">
              <a:buNone/>
            </a:pPr>
            <a:r>
              <a:rPr lang="pt-BR" dirty="0"/>
              <a:t>jorgenajjar@gmail.com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16024"/>
          </a:xfrm>
        </p:spPr>
        <p:txBody>
          <a:bodyPr>
            <a:normAutofit fontScale="90000"/>
          </a:bodyPr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6055" y="1268760"/>
            <a:ext cx="3807905" cy="49685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t-BR" sz="3200" dirty="0">
                <a:solidFill>
                  <a:srgbClr val="FF0000"/>
                </a:solidFill>
              </a:rPr>
              <a:t>CHUPIM</a:t>
            </a:r>
            <a:r>
              <a:rPr lang="pt-BR" sz="3200" dirty="0"/>
              <a:t> (</a:t>
            </a:r>
            <a:r>
              <a:rPr lang="pt-BR" sz="3200" dirty="0" err="1"/>
              <a:t>Molothrus</a:t>
            </a:r>
            <a:r>
              <a:rPr lang="pt-BR" sz="3200" dirty="0"/>
              <a:t> </a:t>
            </a:r>
            <a:r>
              <a:rPr lang="pt-BR" sz="3200" dirty="0" err="1"/>
              <a:t>bonariensis</a:t>
            </a:r>
            <a:r>
              <a:rPr lang="pt-BR" sz="3200" dirty="0"/>
              <a:t>): 1) ave passeriforme da família </a:t>
            </a:r>
            <a:r>
              <a:rPr lang="pt-BR" sz="3200" dirty="0" err="1"/>
              <a:t>Icteridae</a:t>
            </a:r>
            <a:r>
              <a:rPr lang="pt-BR" sz="3200" dirty="0"/>
              <a:t>, também conhecida como </a:t>
            </a:r>
            <a:r>
              <a:rPr lang="pt-BR" sz="3200" dirty="0" err="1"/>
              <a:t>azulego</a:t>
            </a:r>
            <a:r>
              <a:rPr lang="pt-BR" sz="3200" dirty="0"/>
              <a:t>, maria-preta e vira-bosta; 2) marido de professora.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490B9C-37F0-4503-BCED-E5363BC71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464496" cy="49784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2365F-5878-40A0-B203-0B95ADB5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02D88C-B3A2-44EE-9D2C-C23BEA281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sz="3000" dirty="0"/>
          </a:p>
          <a:p>
            <a:pPr marL="411480" lvl="1" indent="0">
              <a:buNone/>
            </a:pPr>
            <a:r>
              <a:rPr lang="pt-BR" sz="3000" dirty="0"/>
              <a:t>HOJE</a:t>
            </a:r>
          </a:p>
          <a:p>
            <a:r>
              <a:rPr lang="pt-BR" sz="3200" dirty="0">
                <a:solidFill>
                  <a:schemeClr val="accent4"/>
                </a:solidFill>
              </a:rPr>
              <a:t>“</a:t>
            </a:r>
            <a:r>
              <a:rPr lang="pt-BR" sz="4800" dirty="0">
                <a:solidFill>
                  <a:schemeClr val="accent4"/>
                </a:solidFill>
              </a:rPr>
              <a:t>As professoras não ganham pouco, elas se casaram mal”</a:t>
            </a:r>
          </a:p>
        </p:txBody>
      </p:sp>
    </p:spTree>
    <p:extLst>
      <p:ext uri="{BB962C8B-B14F-4D97-AF65-F5344CB8AC3E}">
        <p14:creationId xmlns:p14="http://schemas.microsoft.com/office/powerpoint/2010/main" val="279769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75E79-30D6-4DD0-B349-385B23EB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76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B20CA8-95AB-4ADE-99B8-9AF4FA80D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dirty="0"/>
              <a:t>“Nesta época [1954], meu marido era escrevente de justiça e eu era professora. Nós dois tínhamos nosso ordenado e eles eram semelhantes, eles eram </a:t>
            </a:r>
            <a:r>
              <a:rPr lang="pt-BR" dirty="0" err="1"/>
              <a:t>empatadinhos</a:t>
            </a:r>
            <a:r>
              <a:rPr lang="pt-BR" dirty="0"/>
              <a:t>. (...) Mas logo começou [a ficarem diferentes].</a:t>
            </a:r>
          </a:p>
          <a:p>
            <a:pPr marL="109728" indent="0">
              <a:buNone/>
            </a:pPr>
            <a:r>
              <a:rPr lang="pt-BR" dirty="0"/>
              <a:t>(...) Eu deixei de trabalhar [em 1960] porque o salário dele [já então] promotor de justiça, cobria o meu e deixava uma folguinha. Hoje [1992] o salário do professor primário é de cem mil cruzeiros e o do promotor de justiça é de quatro milhões”.</a:t>
            </a:r>
          </a:p>
        </p:txBody>
      </p:sp>
    </p:spTree>
    <p:extLst>
      <p:ext uri="{BB962C8B-B14F-4D97-AF65-F5344CB8AC3E}">
        <p14:creationId xmlns:p14="http://schemas.microsoft.com/office/powerpoint/2010/main" val="342147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F0CC4-42A1-4205-B170-4AC02A1B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06339A-D2AC-4CAB-8E0C-C774515D5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professor que tenha entrado na carreira em 1950, em 1977, “... após 27 anos de serviço [portanto já bem próximo da aposentadoria] estaria recebendo apenas 51,02% de seu salário inicial, o que desestimula qualquer profissional para a execução de seu trabalho (FERNANDES, 1978, p.45).</a:t>
            </a:r>
          </a:p>
        </p:txBody>
      </p:sp>
    </p:spTree>
    <p:extLst>
      <p:ext uri="{BB962C8B-B14F-4D97-AF65-F5344CB8AC3E}">
        <p14:creationId xmlns:p14="http://schemas.microsoft.com/office/powerpoint/2010/main" val="155252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499BB-2741-4B62-B90C-E02982D1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76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725DD9-8964-47F2-B3BE-A59A1167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r>
              <a:rPr lang="pt-BR" sz="3200" dirty="0"/>
              <a:t>Em 12 de janeiro de 1952, os médicos que trabalhavam nas instituições públicas do DF conseguiram seu enquadramento na “Letra O”, último nível do quadro de carreira do funcionalismo.</a:t>
            </a:r>
          </a:p>
          <a:p>
            <a:r>
              <a:rPr lang="pt-BR" sz="3200" dirty="0"/>
              <a:t>Em 22 de dezembro desse mesmo ano, são os professores que conseguem este enquadramento, igualando seus vencimentos, mesmo os professores primários, aos dos médicos.</a:t>
            </a:r>
          </a:p>
        </p:txBody>
      </p:sp>
    </p:spTree>
    <p:extLst>
      <p:ext uri="{BB962C8B-B14F-4D97-AF65-F5344CB8AC3E}">
        <p14:creationId xmlns:p14="http://schemas.microsoft.com/office/powerpoint/2010/main" val="412520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0BF5E-55B7-4D1B-B2EB-3BCC239D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9D3B04-76C7-4C35-B723-4B0652D6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Manobra de Carlos Lacerda, tirando os professores do plano de carreira geral do funcionalismo e criando um para eles um plano exclusivo, no qual os reajustes foram pequenos e escassos.</a:t>
            </a:r>
          </a:p>
        </p:txBody>
      </p:sp>
    </p:spTree>
    <p:extLst>
      <p:ext uri="{BB962C8B-B14F-4D97-AF65-F5344CB8AC3E}">
        <p14:creationId xmlns:p14="http://schemas.microsoft.com/office/powerpoint/2010/main" val="1909526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362C28-D4F0-4A30-B2F0-E07AD0F58B0C}"/>
</file>

<file path=customXml/itemProps2.xml><?xml version="1.0" encoding="utf-8"?>
<ds:datastoreItem xmlns:ds="http://schemas.openxmlformats.org/officeDocument/2006/customXml" ds:itemID="{11650DDD-D6DC-4B30-AAA3-8FAC4C28209E}"/>
</file>

<file path=customXml/itemProps3.xml><?xml version="1.0" encoding="utf-8"?>
<ds:datastoreItem xmlns:ds="http://schemas.openxmlformats.org/officeDocument/2006/customXml" ds:itemID="{6EC8D210-397C-4E73-9BC6-02CA96BDC54D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812</TotalTime>
  <Words>1395</Words>
  <Application>Microsoft Office PowerPoint</Application>
  <PresentationFormat>Apresentação na tela (4:3)</PresentationFormat>
  <Paragraphs>88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Calibri</vt:lpstr>
      <vt:lpstr>Georgia</vt:lpstr>
      <vt:lpstr>Trebuchet MS</vt:lpstr>
      <vt:lpstr>Wingdings 2</vt:lpstr>
      <vt:lpstr>Urbano</vt:lpstr>
      <vt:lpstr>  POLÍTICAS PÚBLICAS DE VALORIZAÇÃO DO MAGISTÉRIO ESTADUAL</vt:lpstr>
      <vt:lpstr>Valorização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Carga de trabalho e temporários</vt:lpstr>
      <vt:lpstr>Comparação com outros profissionais</vt:lpstr>
      <vt:lpstr>Gráfico 1 – Rendimento médio dos professores de Educação Básica em relação ao rendimento médio dos demais profissionais com Educação Superior</vt:lpstr>
      <vt:lpstr>Comparação das médias salariais</vt:lpstr>
      <vt:lpstr>Apresentação do PowerPoint</vt:lpstr>
      <vt:lpstr>Apresentação do PowerPoint</vt:lpstr>
      <vt:lpstr>Apresentação do PowerPoint</vt:lpstr>
      <vt:lpstr>Apresentação do PowerPoint</vt:lpstr>
      <vt:lpstr>Consequências</vt:lpstr>
      <vt:lpstr>Apresentação do PowerPoint</vt:lpstr>
      <vt:lpstr>O DESINTERESSE PELO MAGISTÉRIO</vt:lpstr>
      <vt:lpstr>Apresentação do PowerPoint</vt:lpstr>
      <vt:lpstr>CONSIDERAÇÕES...</vt:lpstr>
      <vt:lpstr>      Vencimento inicial (graduação) e remuneração final (doutorado) dos professores das unidades federativas do Brasil – 2014/2015 – Proporcional a 40 horas semanais </vt:lpstr>
      <vt:lpstr>CONSIDERAÇÕES...</vt:lpstr>
      <vt:lpstr>Vencimento inicial, com nível superior, jornada de 40 horas semanais – 2014/2015.</vt:lpstr>
      <vt:lpstr>Remuneração final, com doutorado, jornada de 40 horas semanais – 2014/2015.</vt:lpstr>
      <vt:lpstr>CONSIDERAÇÕES...</vt:lpstr>
      <vt:lpstr>Coeficiente de progressão na carreira docente nos estados brasileiros</vt:lpstr>
      <vt:lpstr>Considerações finais</vt:lpstr>
      <vt:lpstr>Considerações finais </vt:lpstr>
      <vt:lpstr>Performatividade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VALORIZAÇÃO DOS PROFESSORES E A EDUCAÇÃO BÁSICA NOS ESTADOS (GISELE MASSON)</dc:title>
  <dc:creator>Lenovo</dc:creator>
  <cp:lastModifiedBy>Jorge Najjar</cp:lastModifiedBy>
  <cp:revision>58</cp:revision>
  <dcterms:created xsi:type="dcterms:W3CDTF">2018-05-22T23:54:44Z</dcterms:created>
  <dcterms:modified xsi:type="dcterms:W3CDTF">2018-06-15T00:45:48Z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