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77" r:id="rId3"/>
    <p:sldId id="349" r:id="rId4"/>
    <p:sldId id="380" r:id="rId5"/>
    <p:sldId id="295" r:id="rId6"/>
    <p:sldId id="294" r:id="rId7"/>
    <p:sldId id="296" r:id="rId8"/>
    <p:sldId id="375" r:id="rId9"/>
    <p:sldId id="260" r:id="rId10"/>
    <p:sldId id="378" r:id="rId11"/>
    <p:sldId id="381" r:id="rId12"/>
    <p:sldId id="357" r:id="rId13"/>
    <p:sldId id="379" r:id="rId14"/>
  </p:sldIdLst>
  <p:sldSz cx="9144000" cy="6858000" type="screen4x3"/>
  <p:notesSz cx="6858000" cy="100155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0A4"/>
    <a:srgbClr val="FFCC00"/>
    <a:srgbClr val="FF3300"/>
    <a:srgbClr val="6600CC"/>
    <a:srgbClr val="CC0053"/>
    <a:srgbClr val="9933FF"/>
    <a:srgbClr val="B4A8FE"/>
    <a:srgbClr val="CC99FF"/>
    <a:srgbClr val="AFA1ED"/>
    <a:srgbClr val="3E87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42" y="-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3155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C58661-E7CD-4ED7-B0D5-C07A007E6A1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65C2B7D-1327-4382-B380-447AF986EBA0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b="1" dirty="0" smtClean="0">
              <a:solidFill>
                <a:srgbClr val="7030A0"/>
              </a:solidFill>
            </a:rPr>
            <a:t>Crenças &amp;  Atitudes sobre conflito</a:t>
          </a:r>
          <a:endParaRPr lang="pt-BR" b="1" dirty="0">
            <a:solidFill>
              <a:srgbClr val="7030A0"/>
            </a:solidFill>
          </a:endParaRPr>
        </a:p>
      </dgm:t>
    </dgm:pt>
    <dgm:pt modelId="{6F6E0E32-6958-4D42-B118-17E04EBDBC40}" type="parTrans" cxnId="{A1E46D51-0AD1-4D99-9142-642E21DE9A2F}">
      <dgm:prSet/>
      <dgm:spPr/>
      <dgm:t>
        <a:bodyPr/>
        <a:lstStyle/>
        <a:p>
          <a:endParaRPr lang="pt-BR"/>
        </a:p>
      </dgm:t>
    </dgm:pt>
    <dgm:pt modelId="{5CF58CCC-F0FB-41DA-B3C5-0D6AEEB5F2D5}" type="sibTrans" cxnId="{A1E46D51-0AD1-4D99-9142-642E21DE9A2F}">
      <dgm:prSet/>
      <dgm:spPr/>
      <dgm:t>
        <a:bodyPr/>
        <a:lstStyle/>
        <a:p>
          <a:endParaRPr lang="pt-BR"/>
        </a:p>
      </dgm:t>
    </dgm:pt>
    <dgm:pt modelId="{E9E4ECAF-ED24-4B1F-B2CC-9D0616662BA9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400" b="1" dirty="0" smtClean="0">
              <a:solidFill>
                <a:srgbClr val="FF0000"/>
              </a:solidFill>
            </a:rPr>
            <a:t>Conflito acontece</a:t>
          </a:r>
          <a:endParaRPr lang="pt-BR" sz="2400" b="1" dirty="0">
            <a:solidFill>
              <a:srgbClr val="FF0000"/>
            </a:solidFill>
          </a:endParaRPr>
        </a:p>
      </dgm:t>
    </dgm:pt>
    <dgm:pt modelId="{E7E290C8-146B-4587-8F00-CBFF6FD175E6}" type="parTrans" cxnId="{765B6CEE-46D2-4D7A-9D16-39D2251ADE67}">
      <dgm:prSet/>
      <dgm:spPr/>
      <dgm:t>
        <a:bodyPr/>
        <a:lstStyle/>
        <a:p>
          <a:endParaRPr lang="pt-BR"/>
        </a:p>
      </dgm:t>
    </dgm:pt>
    <dgm:pt modelId="{B17A16FB-93D9-4817-91FC-70EEF10E8E0F}" type="sibTrans" cxnId="{765B6CEE-46D2-4D7A-9D16-39D2251ADE67}">
      <dgm:prSet/>
      <dgm:spPr/>
      <dgm:t>
        <a:bodyPr/>
        <a:lstStyle/>
        <a:p>
          <a:endParaRPr lang="pt-BR"/>
        </a:p>
      </dgm:t>
    </dgm:pt>
    <dgm:pt modelId="{39F04D07-B040-4FC4-AE4D-5631D057561C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000" b="1" u="none" dirty="0" smtClean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Resposta / Comportamento</a:t>
          </a:r>
          <a:endParaRPr lang="pt-BR" sz="2000" b="1" u="none" dirty="0">
            <a:solidFill>
              <a:srgbClr val="66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E5F5D2-96E2-401C-9BA2-B512FB7F6D99}" type="parTrans" cxnId="{8BE0A4E8-A8D0-4353-BA1F-E09861BD7C48}">
      <dgm:prSet/>
      <dgm:spPr/>
      <dgm:t>
        <a:bodyPr/>
        <a:lstStyle/>
        <a:p>
          <a:endParaRPr lang="pt-BR"/>
        </a:p>
      </dgm:t>
    </dgm:pt>
    <dgm:pt modelId="{AEDB7BCD-DDD1-4A8A-9858-874092AAB19E}" type="sibTrans" cxnId="{8BE0A4E8-A8D0-4353-BA1F-E09861BD7C48}">
      <dgm:prSet/>
      <dgm:spPr/>
      <dgm:t>
        <a:bodyPr/>
        <a:lstStyle/>
        <a:p>
          <a:endParaRPr lang="pt-BR"/>
        </a:p>
      </dgm:t>
    </dgm:pt>
    <dgm:pt modelId="{61E29A49-15BA-474A-A02B-AF6C1F6E7801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000" b="1" dirty="0" smtClean="0">
              <a:solidFill>
                <a:srgbClr val="CC0099"/>
              </a:solidFill>
            </a:rPr>
            <a:t>Resultado / Consequência</a:t>
          </a:r>
          <a:endParaRPr lang="pt-BR" sz="2000" b="1" dirty="0">
            <a:solidFill>
              <a:srgbClr val="CC0099"/>
            </a:solidFill>
          </a:endParaRPr>
        </a:p>
      </dgm:t>
    </dgm:pt>
    <dgm:pt modelId="{37F9C639-EA4E-432A-AF9B-A201C845F182}" type="parTrans" cxnId="{2701D500-F1EE-488C-B859-223BF276868F}">
      <dgm:prSet/>
      <dgm:spPr/>
      <dgm:t>
        <a:bodyPr/>
        <a:lstStyle/>
        <a:p>
          <a:endParaRPr lang="pt-BR"/>
        </a:p>
      </dgm:t>
    </dgm:pt>
    <dgm:pt modelId="{1E3D36C7-870A-44D2-938B-CC31D570CA48}" type="sibTrans" cxnId="{2701D500-F1EE-488C-B859-223BF276868F}">
      <dgm:prSet/>
      <dgm:spPr/>
      <dgm:t>
        <a:bodyPr/>
        <a:lstStyle/>
        <a:p>
          <a:endParaRPr lang="pt-BR"/>
        </a:p>
      </dgm:t>
    </dgm:pt>
    <dgm:pt modelId="{DF103E63-1B0C-406D-8D67-03039AC45DC8}" type="pres">
      <dgm:prSet presAssocID="{D2C58661-E7CD-4ED7-B0D5-C07A007E6A1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2581A5E-BBC0-406C-A0E0-E355E4FA268B}" type="pres">
      <dgm:prSet presAssocID="{A65C2B7D-1327-4382-B380-447AF986EBA0}" presName="node" presStyleLbl="node1" presStyleIdx="0" presStyleCnt="4" custScaleX="14177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9B110C-7866-477D-9E4D-608A660774DC}" type="pres">
      <dgm:prSet presAssocID="{5CF58CCC-F0FB-41DA-B3C5-0D6AEEB5F2D5}" presName="sibTrans" presStyleLbl="sibTrans2D1" presStyleIdx="0" presStyleCnt="4"/>
      <dgm:spPr/>
      <dgm:t>
        <a:bodyPr/>
        <a:lstStyle/>
        <a:p>
          <a:endParaRPr lang="pt-BR"/>
        </a:p>
      </dgm:t>
    </dgm:pt>
    <dgm:pt modelId="{40DD01CD-5BC4-4AEC-822B-BC4ABFB7BBCA}" type="pres">
      <dgm:prSet presAssocID="{5CF58CCC-F0FB-41DA-B3C5-0D6AEEB5F2D5}" presName="connectorText" presStyleLbl="sibTrans2D1" presStyleIdx="0" presStyleCnt="4"/>
      <dgm:spPr/>
      <dgm:t>
        <a:bodyPr/>
        <a:lstStyle/>
        <a:p>
          <a:endParaRPr lang="pt-BR"/>
        </a:p>
      </dgm:t>
    </dgm:pt>
    <dgm:pt modelId="{F80789FB-F945-4E30-8412-ECF91D9A6C6E}" type="pres">
      <dgm:prSet presAssocID="{E9E4ECAF-ED24-4B1F-B2CC-9D0616662BA9}" presName="node" presStyleLbl="node1" presStyleIdx="1" presStyleCnt="4" custScaleX="1407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6C5DB5-93FE-4297-92A0-6F32A5CF09EF}" type="pres">
      <dgm:prSet presAssocID="{B17A16FB-93D9-4817-91FC-70EEF10E8E0F}" presName="sibTrans" presStyleLbl="sibTrans2D1" presStyleIdx="1" presStyleCnt="4"/>
      <dgm:spPr/>
      <dgm:t>
        <a:bodyPr/>
        <a:lstStyle/>
        <a:p>
          <a:endParaRPr lang="pt-BR"/>
        </a:p>
      </dgm:t>
    </dgm:pt>
    <dgm:pt modelId="{6BED1AFD-3BC8-4AB1-9D3E-9B3DF8558216}" type="pres">
      <dgm:prSet presAssocID="{B17A16FB-93D9-4817-91FC-70EEF10E8E0F}" presName="connectorText" presStyleLbl="sibTrans2D1" presStyleIdx="1" presStyleCnt="4"/>
      <dgm:spPr/>
      <dgm:t>
        <a:bodyPr/>
        <a:lstStyle/>
        <a:p>
          <a:endParaRPr lang="pt-BR"/>
        </a:p>
      </dgm:t>
    </dgm:pt>
    <dgm:pt modelId="{A55BA89C-FF26-4514-82D7-3718836EB1EA}" type="pres">
      <dgm:prSet presAssocID="{39F04D07-B040-4FC4-AE4D-5631D057561C}" presName="node" presStyleLbl="node1" presStyleIdx="2" presStyleCnt="4" custScaleX="15918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1B030E-A130-4612-9A3B-1915D1139B5C}" type="pres">
      <dgm:prSet presAssocID="{AEDB7BCD-DDD1-4A8A-9858-874092AAB19E}" presName="sibTrans" presStyleLbl="sibTrans2D1" presStyleIdx="2" presStyleCnt="4"/>
      <dgm:spPr/>
      <dgm:t>
        <a:bodyPr/>
        <a:lstStyle/>
        <a:p>
          <a:endParaRPr lang="pt-BR"/>
        </a:p>
      </dgm:t>
    </dgm:pt>
    <dgm:pt modelId="{F63D445F-F69A-4A12-9420-258072346587}" type="pres">
      <dgm:prSet presAssocID="{AEDB7BCD-DDD1-4A8A-9858-874092AAB19E}" presName="connectorText" presStyleLbl="sibTrans2D1" presStyleIdx="2" presStyleCnt="4"/>
      <dgm:spPr/>
      <dgm:t>
        <a:bodyPr/>
        <a:lstStyle/>
        <a:p>
          <a:endParaRPr lang="pt-BR"/>
        </a:p>
      </dgm:t>
    </dgm:pt>
    <dgm:pt modelId="{B20D0A01-2E27-49B8-8415-CEECEAB8E153}" type="pres">
      <dgm:prSet presAssocID="{61E29A49-15BA-474A-A02B-AF6C1F6E7801}" presName="node" presStyleLbl="node1" presStyleIdx="3" presStyleCnt="4" custScaleX="1388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C86331-D538-415E-B24F-F2095D6BE1C4}" type="pres">
      <dgm:prSet presAssocID="{1E3D36C7-870A-44D2-938B-CC31D570CA48}" presName="sibTrans" presStyleLbl="sibTrans2D1" presStyleIdx="3" presStyleCnt="4"/>
      <dgm:spPr/>
      <dgm:t>
        <a:bodyPr/>
        <a:lstStyle/>
        <a:p>
          <a:endParaRPr lang="pt-BR"/>
        </a:p>
      </dgm:t>
    </dgm:pt>
    <dgm:pt modelId="{A702D2FB-1BF5-4775-ADE5-05D1E6478C6D}" type="pres">
      <dgm:prSet presAssocID="{1E3D36C7-870A-44D2-938B-CC31D570CA48}" presName="connectorText" presStyleLbl="sibTrans2D1" presStyleIdx="3" presStyleCnt="4"/>
      <dgm:spPr/>
      <dgm:t>
        <a:bodyPr/>
        <a:lstStyle/>
        <a:p>
          <a:endParaRPr lang="pt-BR"/>
        </a:p>
      </dgm:t>
    </dgm:pt>
  </dgm:ptLst>
  <dgm:cxnLst>
    <dgm:cxn modelId="{54D1225B-FC40-4C6E-BC1B-3C8CE7655577}" type="presOf" srcId="{5CF58CCC-F0FB-41DA-B3C5-0D6AEEB5F2D5}" destId="{DA9B110C-7866-477D-9E4D-608A660774DC}" srcOrd="0" destOrd="0" presId="urn:microsoft.com/office/officeart/2005/8/layout/cycle2"/>
    <dgm:cxn modelId="{0AA65517-A314-4AF4-830C-E1002268B8C4}" type="presOf" srcId="{A65C2B7D-1327-4382-B380-447AF986EBA0}" destId="{A2581A5E-BBC0-406C-A0E0-E355E4FA268B}" srcOrd="0" destOrd="0" presId="urn:microsoft.com/office/officeart/2005/8/layout/cycle2"/>
    <dgm:cxn modelId="{E8B143B9-004C-4DFC-B4E4-54FBEB4B5FF5}" type="presOf" srcId="{B17A16FB-93D9-4817-91FC-70EEF10E8E0F}" destId="{6BED1AFD-3BC8-4AB1-9D3E-9B3DF8558216}" srcOrd="1" destOrd="0" presId="urn:microsoft.com/office/officeart/2005/8/layout/cycle2"/>
    <dgm:cxn modelId="{765B6CEE-46D2-4D7A-9D16-39D2251ADE67}" srcId="{D2C58661-E7CD-4ED7-B0D5-C07A007E6A12}" destId="{E9E4ECAF-ED24-4B1F-B2CC-9D0616662BA9}" srcOrd="1" destOrd="0" parTransId="{E7E290C8-146B-4587-8F00-CBFF6FD175E6}" sibTransId="{B17A16FB-93D9-4817-91FC-70EEF10E8E0F}"/>
    <dgm:cxn modelId="{8BE0A4E8-A8D0-4353-BA1F-E09861BD7C48}" srcId="{D2C58661-E7CD-4ED7-B0D5-C07A007E6A12}" destId="{39F04D07-B040-4FC4-AE4D-5631D057561C}" srcOrd="2" destOrd="0" parTransId="{42E5F5D2-96E2-401C-9BA2-B512FB7F6D99}" sibTransId="{AEDB7BCD-DDD1-4A8A-9858-874092AAB19E}"/>
    <dgm:cxn modelId="{B5A17897-11B4-480C-A109-40F04A510067}" type="presOf" srcId="{AEDB7BCD-DDD1-4A8A-9858-874092AAB19E}" destId="{F63D445F-F69A-4A12-9420-258072346587}" srcOrd="1" destOrd="0" presId="urn:microsoft.com/office/officeart/2005/8/layout/cycle2"/>
    <dgm:cxn modelId="{33F50476-4DD3-431C-868B-803ACEF61E09}" type="presOf" srcId="{61E29A49-15BA-474A-A02B-AF6C1F6E7801}" destId="{B20D0A01-2E27-49B8-8415-CEECEAB8E153}" srcOrd="0" destOrd="0" presId="urn:microsoft.com/office/officeart/2005/8/layout/cycle2"/>
    <dgm:cxn modelId="{E7A9ECBB-F15A-48AC-866E-298D932CB594}" type="presOf" srcId="{AEDB7BCD-DDD1-4A8A-9858-874092AAB19E}" destId="{AB1B030E-A130-4612-9A3B-1915D1139B5C}" srcOrd="0" destOrd="0" presId="urn:microsoft.com/office/officeart/2005/8/layout/cycle2"/>
    <dgm:cxn modelId="{A1E46D51-0AD1-4D99-9142-642E21DE9A2F}" srcId="{D2C58661-E7CD-4ED7-B0D5-C07A007E6A12}" destId="{A65C2B7D-1327-4382-B380-447AF986EBA0}" srcOrd="0" destOrd="0" parTransId="{6F6E0E32-6958-4D42-B118-17E04EBDBC40}" sibTransId="{5CF58CCC-F0FB-41DA-B3C5-0D6AEEB5F2D5}"/>
    <dgm:cxn modelId="{BFA7DA15-A431-4B28-ACF0-6060E90F0340}" type="presOf" srcId="{D2C58661-E7CD-4ED7-B0D5-C07A007E6A12}" destId="{DF103E63-1B0C-406D-8D67-03039AC45DC8}" srcOrd="0" destOrd="0" presId="urn:microsoft.com/office/officeart/2005/8/layout/cycle2"/>
    <dgm:cxn modelId="{4329885C-D9A0-402A-80CB-B0893486F973}" type="presOf" srcId="{1E3D36C7-870A-44D2-938B-CC31D570CA48}" destId="{A702D2FB-1BF5-4775-ADE5-05D1E6478C6D}" srcOrd="1" destOrd="0" presId="urn:microsoft.com/office/officeart/2005/8/layout/cycle2"/>
    <dgm:cxn modelId="{2701D500-F1EE-488C-B859-223BF276868F}" srcId="{D2C58661-E7CD-4ED7-B0D5-C07A007E6A12}" destId="{61E29A49-15BA-474A-A02B-AF6C1F6E7801}" srcOrd="3" destOrd="0" parTransId="{37F9C639-EA4E-432A-AF9B-A201C845F182}" sibTransId="{1E3D36C7-870A-44D2-938B-CC31D570CA48}"/>
    <dgm:cxn modelId="{30A0D68F-B28F-4AF2-9132-317F698EC858}" type="presOf" srcId="{B17A16FB-93D9-4817-91FC-70EEF10E8E0F}" destId="{666C5DB5-93FE-4297-92A0-6F32A5CF09EF}" srcOrd="0" destOrd="0" presId="urn:microsoft.com/office/officeart/2005/8/layout/cycle2"/>
    <dgm:cxn modelId="{DA0697D4-8F51-42CB-82E1-98CB5CE6FA2C}" type="presOf" srcId="{39F04D07-B040-4FC4-AE4D-5631D057561C}" destId="{A55BA89C-FF26-4514-82D7-3718836EB1EA}" srcOrd="0" destOrd="0" presId="urn:microsoft.com/office/officeart/2005/8/layout/cycle2"/>
    <dgm:cxn modelId="{3285D007-360E-410A-BF7D-EF44BCC98CD9}" type="presOf" srcId="{E9E4ECAF-ED24-4B1F-B2CC-9D0616662BA9}" destId="{F80789FB-F945-4E30-8412-ECF91D9A6C6E}" srcOrd="0" destOrd="0" presId="urn:microsoft.com/office/officeart/2005/8/layout/cycle2"/>
    <dgm:cxn modelId="{F5A61398-597E-4E54-A8FD-86931F77F972}" type="presOf" srcId="{1E3D36C7-870A-44D2-938B-CC31D570CA48}" destId="{9EC86331-D538-415E-B24F-F2095D6BE1C4}" srcOrd="0" destOrd="0" presId="urn:microsoft.com/office/officeart/2005/8/layout/cycle2"/>
    <dgm:cxn modelId="{B5129BB9-285D-4035-8F6A-A59785E20313}" type="presOf" srcId="{5CF58CCC-F0FB-41DA-B3C5-0D6AEEB5F2D5}" destId="{40DD01CD-5BC4-4AEC-822B-BC4ABFB7BBCA}" srcOrd="1" destOrd="0" presId="urn:microsoft.com/office/officeart/2005/8/layout/cycle2"/>
    <dgm:cxn modelId="{140FEF1A-0E93-4525-9880-A7F0EF71D792}" type="presParOf" srcId="{DF103E63-1B0C-406D-8D67-03039AC45DC8}" destId="{A2581A5E-BBC0-406C-A0E0-E355E4FA268B}" srcOrd="0" destOrd="0" presId="urn:microsoft.com/office/officeart/2005/8/layout/cycle2"/>
    <dgm:cxn modelId="{66ADC9FB-48A1-4CB9-840C-824CFB9E7C30}" type="presParOf" srcId="{DF103E63-1B0C-406D-8D67-03039AC45DC8}" destId="{DA9B110C-7866-477D-9E4D-608A660774DC}" srcOrd="1" destOrd="0" presId="urn:microsoft.com/office/officeart/2005/8/layout/cycle2"/>
    <dgm:cxn modelId="{19C419F9-B695-4B1B-ABFE-3C59C12DB709}" type="presParOf" srcId="{DA9B110C-7866-477D-9E4D-608A660774DC}" destId="{40DD01CD-5BC4-4AEC-822B-BC4ABFB7BBCA}" srcOrd="0" destOrd="0" presId="urn:microsoft.com/office/officeart/2005/8/layout/cycle2"/>
    <dgm:cxn modelId="{D51743AC-7107-41DE-B7D0-380069793CBC}" type="presParOf" srcId="{DF103E63-1B0C-406D-8D67-03039AC45DC8}" destId="{F80789FB-F945-4E30-8412-ECF91D9A6C6E}" srcOrd="2" destOrd="0" presId="urn:microsoft.com/office/officeart/2005/8/layout/cycle2"/>
    <dgm:cxn modelId="{16465589-D830-429C-99AD-8A36AD9B6F2F}" type="presParOf" srcId="{DF103E63-1B0C-406D-8D67-03039AC45DC8}" destId="{666C5DB5-93FE-4297-92A0-6F32A5CF09EF}" srcOrd="3" destOrd="0" presId="urn:microsoft.com/office/officeart/2005/8/layout/cycle2"/>
    <dgm:cxn modelId="{168C6BD1-C68E-456B-B0D3-348028ADC38D}" type="presParOf" srcId="{666C5DB5-93FE-4297-92A0-6F32A5CF09EF}" destId="{6BED1AFD-3BC8-4AB1-9D3E-9B3DF8558216}" srcOrd="0" destOrd="0" presId="urn:microsoft.com/office/officeart/2005/8/layout/cycle2"/>
    <dgm:cxn modelId="{B8AB4BEF-2833-40A3-9CA3-43E9997F8BEB}" type="presParOf" srcId="{DF103E63-1B0C-406D-8D67-03039AC45DC8}" destId="{A55BA89C-FF26-4514-82D7-3718836EB1EA}" srcOrd="4" destOrd="0" presId="urn:microsoft.com/office/officeart/2005/8/layout/cycle2"/>
    <dgm:cxn modelId="{8281256D-4999-40F3-A0AC-BDAE1301511B}" type="presParOf" srcId="{DF103E63-1B0C-406D-8D67-03039AC45DC8}" destId="{AB1B030E-A130-4612-9A3B-1915D1139B5C}" srcOrd="5" destOrd="0" presId="urn:microsoft.com/office/officeart/2005/8/layout/cycle2"/>
    <dgm:cxn modelId="{108C63DD-3275-4B32-A798-6B0CADAE2263}" type="presParOf" srcId="{AB1B030E-A130-4612-9A3B-1915D1139B5C}" destId="{F63D445F-F69A-4A12-9420-258072346587}" srcOrd="0" destOrd="0" presId="urn:microsoft.com/office/officeart/2005/8/layout/cycle2"/>
    <dgm:cxn modelId="{5805A031-7134-42F7-BA5D-CE9440987A7F}" type="presParOf" srcId="{DF103E63-1B0C-406D-8D67-03039AC45DC8}" destId="{B20D0A01-2E27-49B8-8415-CEECEAB8E153}" srcOrd="6" destOrd="0" presId="urn:microsoft.com/office/officeart/2005/8/layout/cycle2"/>
    <dgm:cxn modelId="{1F57B822-177F-4D83-9E4A-6162D4F728F1}" type="presParOf" srcId="{DF103E63-1B0C-406D-8D67-03039AC45DC8}" destId="{9EC86331-D538-415E-B24F-F2095D6BE1C4}" srcOrd="7" destOrd="0" presId="urn:microsoft.com/office/officeart/2005/8/layout/cycle2"/>
    <dgm:cxn modelId="{E36FC81D-7F32-4BD5-A5AD-513A4185AEBA}" type="presParOf" srcId="{9EC86331-D538-415E-B24F-F2095D6BE1C4}" destId="{A702D2FB-1BF5-4775-ADE5-05D1E6478C6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581A5E-BBC0-406C-A0E0-E355E4FA268B}">
      <dsp:nvSpPr>
        <dsp:cNvPr id="0" name=""/>
        <dsp:cNvSpPr/>
      </dsp:nvSpPr>
      <dsp:spPr>
        <a:xfrm>
          <a:off x="2428890" y="2812"/>
          <a:ext cx="2624879" cy="1851440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rgbClr val="7030A0"/>
              </a:solidFill>
            </a:rPr>
            <a:t>Crenças &amp;  Atitudes sobre conflito</a:t>
          </a:r>
          <a:endParaRPr lang="pt-BR" sz="2400" b="1" kern="1200" dirty="0">
            <a:solidFill>
              <a:srgbClr val="7030A0"/>
            </a:solidFill>
          </a:endParaRPr>
        </a:p>
      </dsp:txBody>
      <dsp:txXfrm>
        <a:off x="2428890" y="2812"/>
        <a:ext cx="2624879" cy="1851440"/>
      </dsp:txXfrm>
    </dsp:sp>
    <dsp:sp modelId="{DA9B110C-7866-477D-9E4D-608A660774DC}">
      <dsp:nvSpPr>
        <dsp:cNvPr id="0" name=""/>
        <dsp:cNvSpPr/>
      </dsp:nvSpPr>
      <dsp:spPr>
        <a:xfrm rot="2700000">
          <a:off x="4547796" y="1592522"/>
          <a:ext cx="339908" cy="624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 rot="2700000">
        <a:off x="4547796" y="1592522"/>
        <a:ext cx="339908" cy="624861"/>
      </dsp:txXfrm>
    </dsp:sp>
    <dsp:sp modelId="{F80789FB-F945-4E30-8412-ECF91D9A6C6E}">
      <dsp:nvSpPr>
        <dsp:cNvPr id="0" name=""/>
        <dsp:cNvSpPr/>
      </dsp:nvSpPr>
      <dsp:spPr>
        <a:xfrm>
          <a:off x="4402665" y="1967506"/>
          <a:ext cx="2606717" cy="1851440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rgbClr val="FF0000"/>
              </a:solidFill>
            </a:rPr>
            <a:t>Conflito acontece</a:t>
          </a:r>
          <a:endParaRPr lang="pt-BR" sz="2400" b="1" kern="1200" dirty="0">
            <a:solidFill>
              <a:srgbClr val="FF0000"/>
            </a:solidFill>
          </a:endParaRPr>
        </a:p>
      </dsp:txBody>
      <dsp:txXfrm>
        <a:off x="4402665" y="1967506"/>
        <a:ext cx="2606717" cy="1851440"/>
      </dsp:txXfrm>
    </dsp:sp>
    <dsp:sp modelId="{666C5DB5-93FE-4297-92A0-6F32A5CF09EF}">
      <dsp:nvSpPr>
        <dsp:cNvPr id="0" name=""/>
        <dsp:cNvSpPr/>
      </dsp:nvSpPr>
      <dsp:spPr>
        <a:xfrm rot="8100000">
          <a:off x="4584966" y="3542171"/>
          <a:ext cx="319363" cy="624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 rot="8100000">
        <a:off x="4584966" y="3542171"/>
        <a:ext cx="319363" cy="624861"/>
      </dsp:txXfrm>
    </dsp:sp>
    <dsp:sp modelId="{A55BA89C-FF26-4514-82D7-3718836EB1EA}">
      <dsp:nvSpPr>
        <dsp:cNvPr id="0" name=""/>
        <dsp:cNvSpPr/>
      </dsp:nvSpPr>
      <dsp:spPr>
        <a:xfrm>
          <a:off x="2267685" y="3932200"/>
          <a:ext cx="2947289" cy="1851440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u="none" kern="1200" dirty="0" smtClean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Resposta / Comportamento</a:t>
          </a:r>
          <a:endParaRPr lang="pt-BR" sz="2000" b="1" u="none" kern="1200" dirty="0">
            <a:solidFill>
              <a:srgbClr val="66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7685" y="3932200"/>
        <a:ext cx="2947289" cy="1851440"/>
      </dsp:txXfrm>
    </dsp:sp>
    <dsp:sp modelId="{AB1B030E-A130-4612-9A3B-1915D1139B5C}">
      <dsp:nvSpPr>
        <dsp:cNvPr id="0" name=""/>
        <dsp:cNvSpPr/>
      </dsp:nvSpPr>
      <dsp:spPr>
        <a:xfrm rot="13500000">
          <a:off x="2588009" y="3553203"/>
          <a:ext cx="322069" cy="624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 rot="13500000">
        <a:off x="2588009" y="3553203"/>
        <a:ext cx="322069" cy="624861"/>
      </dsp:txXfrm>
    </dsp:sp>
    <dsp:sp modelId="{B20D0A01-2E27-49B8-8415-CEECEAB8E153}">
      <dsp:nvSpPr>
        <dsp:cNvPr id="0" name=""/>
        <dsp:cNvSpPr/>
      </dsp:nvSpPr>
      <dsp:spPr>
        <a:xfrm>
          <a:off x="491607" y="1967506"/>
          <a:ext cx="2570058" cy="1851440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CC0099"/>
              </a:solidFill>
            </a:rPr>
            <a:t>Resultado / Consequência</a:t>
          </a:r>
          <a:endParaRPr lang="pt-BR" sz="2000" b="1" kern="1200" dirty="0">
            <a:solidFill>
              <a:srgbClr val="CC0099"/>
            </a:solidFill>
          </a:endParaRPr>
        </a:p>
      </dsp:txBody>
      <dsp:txXfrm>
        <a:off x="491607" y="1967506"/>
        <a:ext cx="2570058" cy="1851440"/>
      </dsp:txXfrm>
    </dsp:sp>
    <dsp:sp modelId="{9EC86331-D538-415E-B24F-F2095D6BE1C4}">
      <dsp:nvSpPr>
        <dsp:cNvPr id="0" name=""/>
        <dsp:cNvSpPr/>
      </dsp:nvSpPr>
      <dsp:spPr>
        <a:xfrm rot="18900000">
          <a:off x="2578139" y="1607986"/>
          <a:ext cx="342613" cy="624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 rot="18900000">
        <a:off x="2578139" y="1607986"/>
        <a:ext cx="342613" cy="624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7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5007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7DFCE9-6622-424C-84E3-FA78DE9BF2D2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513023"/>
            <a:ext cx="2971800" cy="5007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513023"/>
            <a:ext cx="2971800" cy="5007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2802B6-89F8-4F84-B8E4-2706EEF3C41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007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7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07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66ED271-FCCD-479B-9BC0-474A45CA8A0D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25513" y="750888"/>
            <a:ext cx="500697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57381"/>
            <a:ext cx="5486400" cy="450699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en-US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13023"/>
            <a:ext cx="2971800" cy="5007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513023"/>
            <a:ext cx="2971800" cy="5007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FA41CF-8121-485A-A632-6C736D0691B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2327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6200" y="9514761"/>
            <a:ext cx="2971800" cy="50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3B9B2E2E-C747-47A9-B9F8-AD1930879627}" type="slidenum">
              <a:rPr lang="pt-BR" sz="1200"/>
              <a:pPr algn="r" eaLnBrk="1" hangingPunct="1"/>
              <a:t>2</a:t>
            </a:fld>
            <a:endParaRPr lang="pt-BR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50888"/>
            <a:ext cx="5005388" cy="3756025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57381"/>
            <a:ext cx="5029200" cy="450699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A3780D-768F-4954-A2AB-5178761ECBB7}" type="slidenum">
              <a:rPr lang="pt-BR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t-BR" smtClean="0">
              <a:latin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757381"/>
            <a:ext cx="5029200" cy="450699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5C4CF-0628-4590-9A17-772C84792B03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C45E2-4839-4555-8916-11D1EC7C581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075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E33A0-BDA0-4D5F-B4A0-CA8A8D084399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59D60-1207-47DF-83F1-27A1A771DDD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8906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8BB60-22FC-474D-93D8-F96C9C784041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B27F5-C139-4889-B45D-03A3F80018B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7824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quarter" idx="12"/>
          </p:nvPr>
        </p:nvSpPr>
        <p:spPr>
          <a:xfrm>
            <a:off x="7715250" y="571500"/>
            <a:ext cx="914400" cy="914400"/>
          </a:xfr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5138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450" y="0"/>
            <a:ext cx="6624638" cy="105251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7052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450" y="0"/>
            <a:ext cx="6624638" cy="105251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4127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66170B-5C1D-459C-A5B8-5B3FC4FF39A0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2106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BECBE-5552-492E-9DF0-B6DE91BEF0D2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DBC2C-54EB-4411-B33B-41A01CAF989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18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800FD-CA6C-459E-818F-D2FDC8F87F69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F3987-4B3B-4451-803F-990DD126AF9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2441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33201-6F1D-486E-A520-003C39723DC7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BF18E-BF50-4A2F-BBB6-8AF974F5EA6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3278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BEE35-1B9A-4778-9F85-4ED5ACEF85D3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BAA42-1D74-441A-8628-6A65E37E9C1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0945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CEC11-EECC-4125-ABE0-152B70550418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BC65A-FFDD-41CF-8B9F-FC7A10DA936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862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AED24-3CCB-4D23-8CEE-F3B437E958D9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03597-52B3-4C3D-A9A4-1096F3218BE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2946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E576E-658E-4425-ADDF-621D2677EE19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35384-24A3-43F9-AEE0-DEA2AA3877A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24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4D9F6-E761-470A-9B61-D45406B88B2A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B612B-8291-45F8-A9CE-C7EF631D183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162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»"/>
              <a:tabLst/>
              <a:defRPr/>
            </a:pPr>
            <a:r>
              <a:rPr lang="pt-BR" dirty="0" smtClean="0"/>
              <a:t>Quinto nível</a:t>
            </a:r>
            <a:endParaRPr lang="en-US" dirty="0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1162B4-2720-4984-937F-5F9F2184E42A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27A4EA-A04E-443F-ABF0-914E3809936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1031" name="Picture 8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425" y="96838"/>
            <a:ext cx="1160463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12"/>
          <p:cNvSpPr>
            <a:spLocks noChangeShapeType="1"/>
          </p:cNvSpPr>
          <p:nvPr userDrawn="1"/>
        </p:nvSpPr>
        <p:spPr bwMode="auto">
          <a:xfrm>
            <a:off x="250825" y="1052513"/>
            <a:ext cx="8713788" cy="0"/>
          </a:xfrm>
          <a:prstGeom prst="line">
            <a:avLst/>
          </a:prstGeom>
          <a:noFill/>
          <a:ln w="57150">
            <a:solidFill>
              <a:srgbClr val="2D94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0178" name="AutoShape 2" descr="https://mail-attachment.googleusercontent.com/attachment/u/0/?ui=2&amp;ik=bb97d01708&amp;view=att&amp;th=13da72e719040435&amp;attid=0.1&amp;disp=inline&amp;safe=1&amp;zw&amp;saduie=AG9B_P9Lz69H-M1kohxgSZPjZEKX&amp;sadet=1364315872032&amp;sads=lO_QxEW77gAK1whD6n7Jinl4joI"/>
          <p:cNvSpPr>
            <a:spLocks noChangeAspect="1" noChangeArrowheads="1"/>
          </p:cNvSpPr>
          <p:nvPr userDrawn="1"/>
        </p:nvSpPr>
        <p:spPr bwMode="auto">
          <a:xfrm>
            <a:off x="155575" y="-2773363"/>
            <a:ext cx="7620000" cy="5781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0180" name="AutoShape 4" descr="https://mail-attachment.googleusercontent.com/attachment/u/0/?ui=2&amp;ik=bb97d01708&amp;view=att&amp;th=13da72e719040435&amp;attid=0.1&amp;disp=inline&amp;safe=1&amp;zw&amp;saduie=AG9B_P9Lz69H-M1kohxgSZPjZEKX&amp;sadet=1364315872032&amp;sads=lO_QxEW77gAK1whD6n7Jinl4joI"/>
          <p:cNvSpPr>
            <a:spLocks noChangeAspect="1" noChangeArrowheads="1"/>
          </p:cNvSpPr>
          <p:nvPr userDrawn="1"/>
        </p:nvSpPr>
        <p:spPr bwMode="auto">
          <a:xfrm>
            <a:off x="155575" y="-2773363"/>
            <a:ext cx="7620000" cy="5781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0182" name="AutoShape 6" descr="https://mail-attachment.googleusercontent.com/attachment/u/0/?ui=2&amp;ik=bb97d01708&amp;view=att&amp;th=13da72e719040435&amp;attid=0.1&amp;disp=inline&amp;safe=1&amp;zw&amp;saduie=AG9B_P9Lz69H-M1kohxgSZPjZEKX&amp;sadet=1364315872032&amp;sads=lO_QxEW77gAK1whD6n7Jinl4joI"/>
          <p:cNvSpPr>
            <a:spLocks noChangeAspect="1" noChangeArrowheads="1"/>
          </p:cNvSpPr>
          <p:nvPr userDrawn="1"/>
        </p:nvSpPr>
        <p:spPr bwMode="auto">
          <a:xfrm>
            <a:off x="155575" y="-2773363"/>
            <a:ext cx="7620000" cy="5781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0184" name="AutoShape 8" descr="https://mail-attachment.googleusercontent.com/attachment/u/0/?ui=2&amp;ik=bb97d01708&amp;view=att&amp;th=13da72e719040435&amp;attid=0.1&amp;disp=inline&amp;safe=1&amp;zw&amp;saduie=AG9B_P9Lz69H-M1kohxgSZPjZEKX&amp;sadet=1364316599905&amp;sads=czlfiZmNkr_sANL0gkupTAFzDCU"/>
          <p:cNvSpPr>
            <a:spLocks noChangeAspect="1" noChangeArrowheads="1"/>
          </p:cNvSpPr>
          <p:nvPr userDrawn="1"/>
        </p:nvSpPr>
        <p:spPr bwMode="auto">
          <a:xfrm>
            <a:off x="155575" y="-2773363"/>
            <a:ext cx="7620000" cy="5781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Imagem 13"/>
          <p:cNvPicPr/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172400" y="41658"/>
            <a:ext cx="971601" cy="93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m 14"/>
          <p:cNvPicPr/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08305" y="96838"/>
            <a:ext cx="769338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6" r:id="rId12"/>
    <p:sldLayoutId id="2147483817" r:id="rId13"/>
    <p:sldLayoutId id="2147483818" r:id="rId14"/>
    <p:sldLayoutId id="214748381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ceirosbrasil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hyperlink" Target="mailto:gabriela.asmar@parceirosbrasil.or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image" Target="../media/image17.jpeg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ctrTitle"/>
          </p:nvPr>
        </p:nvSpPr>
        <p:spPr bwMode="auto">
          <a:xfrm>
            <a:off x="1000100" y="1714488"/>
            <a:ext cx="7162800" cy="205581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sz="6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Paz nas Escolas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solidFill>
                  <a:srgbClr val="3E87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29 de novembro 2013</a:t>
            </a:r>
            <a:r>
              <a:rPr lang="pt-BR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3600" dirty="0" smtClean="0">
                <a:solidFill>
                  <a:srgbClr val="3E879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600" dirty="0" smtClean="0">
                <a:solidFill>
                  <a:srgbClr val="3E8796"/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Gabriela </a:t>
            </a:r>
            <a:r>
              <a:rPr lang="pt-BR" sz="28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Asmar</a:t>
            </a:r>
            <a:endParaRPr lang="pt-BR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-76200"/>
            <a:ext cx="42799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84289" y="6021288"/>
            <a:ext cx="7812087" cy="85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4" algn="r">
              <a:lnSpc>
                <a:spcPct val="80000"/>
              </a:lnSpc>
            </a:pPr>
            <a:r>
              <a:rPr lang="en-US" sz="1600" b="1" dirty="0">
                <a:solidFill>
                  <a:srgbClr val="339933"/>
                </a:solidFill>
                <a:latin typeface="Calibri" pitchFamily="34" charset="0"/>
                <a:cs typeface="Arial" pitchFamily="34" charset="0"/>
              </a:rPr>
              <a:t>				</a:t>
            </a:r>
            <a:r>
              <a:rPr lang="en-US" sz="16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Kids Working It Out – Tricia S. Jones &amp; Randy Compton. </a:t>
            </a:r>
            <a:r>
              <a:rPr lang="en-US" sz="1600" b="1" i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Jossey</a:t>
            </a:r>
            <a:r>
              <a:rPr lang="en-US" sz="16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-Bass, San Francisco, 2003. p.</a:t>
            </a:r>
            <a:r>
              <a:rPr lang="pt-BR" sz="16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</a:t>
            </a:r>
          </a:p>
          <a:p>
            <a:pPr>
              <a:lnSpc>
                <a:spcPct val="80000"/>
              </a:lnSpc>
            </a:pPr>
            <a:endParaRPr lang="pt-BR" sz="1400" b="1" i="1" dirty="0"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30742" name="Group 2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3219032414"/>
              </p:ext>
            </p:extLst>
          </p:nvPr>
        </p:nvGraphicFramePr>
        <p:xfrm>
          <a:off x="971600" y="1340768"/>
          <a:ext cx="7236744" cy="4463835"/>
        </p:xfrm>
        <a:graphic>
          <a:graphicData uri="http://schemas.openxmlformats.org/drawingml/2006/table">
            <a:tbl>
              <a:tblPr/>
              <a:tblGrid>
                <a:gridCol w="3620317"/>
                <a:gridCol w="3616427"/>
              </a:tblGrid>
              <a:tr h="525544"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Justiça/Disciplina Restaurativa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Justiça/Disciplina </a:t>
                      </a:r>
                      <a:r>
                        <a:rPr kumimoji="0" lang="pt-B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Retributiva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225"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Qual foi a falta ou dano?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Que regra foi quebrada?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2325"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Como essa falta ou dano pode ser reparado?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Quem infringiu a regra?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2325"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Quem é responsável por essa reparação?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Como pode ser punido?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6965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1259632" y="346646"/>
            <a:ext cx="6048672" cy="706090"/>
          </a:xfrm>
        </p:spPr>
        <p:txBody>
          <a:bodyPr/>
          <a:lstStyle/>
          <a:p>
            <a:pPr marL="0" indent="0">
              <a:buNone/>
            </a:pPr>
            <a:r>
              <a:rPr lang="pt-BR" sz="2800" b="1" dirty="0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Sistema de resolução de conflitos</a:t>
            </a:r>
            <a:endParaRPr lang="pt-BR" sz="2800" b="1" dirty="0">
              <a:solidFill>
                <a:srgbClr val="0450A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40768"/>
            <a:ext cx="5719847" cy="5375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403648" y="5661248"/>
            <a:ext cx="2204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C0053"/>
                </a:solidFill>
                <a:latin typeface="Arial" pitchFamily="34" charset="0"/>
                <a:cs typeface="Arial" pitchFamily="34" charset="0"/>
              </a:rPr>
              <a:t>Negociação</a:t>
            </a:r>
            <a:endParaRPr lang="pt-BR" sz="2800" b="1" dirty="0">
              <a:solidFill>
                <a:srgbClr val="CC005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36434" y="4293096"/>
            <a:ext cx="3863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Mediação entre pares</a:t>
            </a:r>
            <a:endParaRPr lang="pt-BR" sz="2800" b="1" dirty="0">
              <a:solidFill>
                <a:srgbClr val="66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59223" y="2852936"/>
            <a:ext cx="41168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Intervenção “conciliadora”</a:t>
            </a:r>
          </a:p>
          <a:p>
            <a:pPr algn="ctr"/>
            <a:r>
              <a:rPr lang="pt-BR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de hierarquia</a:t>
            </a:r>
            <a:endParaRPr lang="pt-BR" sz="24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27875" y="1700808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Punição</a:t>
            </a:r>
            <a:endParaRPr lang="pt-BR" sz="3600" b="1" dirty="0">
              <a:solidFill>
                <a:srgbClr val="FFCC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eta para cima 6"/>
          <p:cNvSpPr/>
          <p:nvPr/>
        </p:nvSpPr>
        <p:spPr>
          <a:xfrm>
            <a:off x="126928" y="1340768"/>
            <a:ext cx="484632" cy="5200458"/>
          </a:xfrm>
          <a:prstGeom prst="upArrow">
            <a:avLst/>
          </a:prstGeom>
          <a:solidFill>
            <a:srgbClr val="0450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63913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aixaDeTexto 3"/>
          <p:cNvSpPr txBox="1">
            <a:spLocks noChangeArrowheads="1"/>
          </p:cNvSpPr>
          <p:nvPr/>
        </p:nvSpPr>
        <p:spPr bwMode="auto">
          <a:xfrm>
            <a:off x="2099622" y="160338"/>
            <a:ext cx="44165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4400" b="1" dirty="0">
                <a:solidFill>
                  <a:srgbClr val="0450A4"/>
                </a:solidFill>
                <a:latin typeface="Arial" charset="0"/>
              </a:rPr>
              <a:t>Muito </a:t>
            </a:r>
            <a:r>
              <a:rPr lang="pt-BR" sz="4400" b="1" dirty="0" smtClean="0">
                <a:solidFill>
                  <a:srgbClr val="0450A4"/>
                </a:solidFill>
                <a:latin typeface="Arial" charset="0"/>
              </a:rPr>
              <a:t>obrigada!</a:t>
            </a:r>
            <a:endParaRPr lang="pt-BR" sz="4400" b="1" dirty="0">
              <a:solidFill>
                <a:srgbClr val="0450A4"/>
              </a:solidFill>
              <a:latin typeface="Arial" charset="0"/>
            </a:endParaRPr>
          </a:p>
        </p:txBody>
      </p:sp>
      <p:sp>
        <p:nvSpPr>
          <p:cNvPr id="61443" name="CaixaDeTexto 5"/>
          <p:cNvSpPr txBox="1">
            <a:spLocks noChangeArrowheads="1"/>
          </p:cNvSpPr>
          <p:nvPr/>
        </p:nvSpPr>
        <p:spPr bwMode="auto">
          <a:xfrm>
            <a:off x="1928813" y="6143625"/>
            <a:ext cx="7215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>
                <a:solidFill>
                  <a:schemeClr val="bg1"/>
                </a:solidFill>
                <a:latin typeface="Arial" charset="0"/>
              </a:rPr>
              <a:t>gabriela.asmar@parceirosbrasil.org</a:t>
            </a:r>
          </a:p>
        </p:txBody>
      </p:sp>
      <p:sp>
        <p:nvSpPr>
          <p:cNvPr id="61444" name="CaixaDeTexto 6"/>
          <p:cNvSpPr txBox="1">
            <a:spLocks noChangeArrowheads="1"/>
          </p:cNvSpPr>
          <p:nvPr/>
        </p:nvSpPr>
        <p:spPr bwMode="auto">
          <a:xfrm>
            <a:off x="4191000" y="5572125"/>
            <a:ext cx="495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>
                <a:solidFill>
                  <a:schemeClr val="bg1"/>
                </a:solidFill>
                <a:latin typeface="Arial" charset="0"/>
              </a:rPr>
              <a:t>www.parceirosbrasil.org</a:t>
            </a:r>
          </a:p>
        </p:txBody>
      </p:sp>
      <p:sp>
        <p:nvSpPr>
          <p:cNvPr id="61445" name="CaixaDeTexto 6"/>
          <p:cNvSpPr txBox="1">
            <a:spLocks noChangeArrowheads="1"/>
          </p:cNvSpPr>
          <p:nvPr/>
        </p:nvSpPr>
        <p:spPr bwMode="auto">
          <a:xfrm>
            <a:off x="3932238" y="5072063"/>
            <a:ext cx="5211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>
                <a:solidFill>
                  <a:schemeClr val="bg1"/>
                </a:solidFill>
                <a:latin typeface="Arial" charset="0"/>
              </a:rPr>
              <a:t>mediare@mediare.com.br</a:t>
            </a:r>
          </a:p>
        </p:txBody>
      </p:sp>
      <p:sp>
        <p:nvSpPr>
          <p:cNvPr id="61446" name="CaixaDeTexto 7"/>
          <p:cNvSpPr txBox="1">
            <a:spLocks noChangeArrowheads="1"/>
          </p:cNvSpPr>
          <p:nvPr/>
        </p:nvSpPr>
        <p:spPr bwMode="auto">
          <a:xfrm>
            <a:off x="4849813" y="4572000"/>
            <a:ext cx="4294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>
                <a:solidFill>
                  <a:schemeClr val="bg1"/>
                </a:solidFill>
                <a:latin typeface="Arial" charset="0"/>
              </a:rPr>
              <a:t>www.mediare.com.br</a:t>
            </a:r>
          </a:p>
        </p:txBody>
      </p:sp>
      <p:sp>
        <p:nvSpPr>
          <p:cNvPr id="61448" name="CaixaDeTexto 12"/>
          <p:cNvSpPr txBox="1">
            <a:spLocks noChangeArrowheads="1"/>
          </p:cNvSpPr>
          <p:nvPr/>
        </p:nvSpPr>
        <p:spPr bwMode="auto">
          <a:xfrm>
            <a:off x="0" y="5295280"/>
            <a:ext cx="9143999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pt-BR" sz="2800" b="1" dirty="0">
              <a:latin typeface="Arial" charset="0"/>
            </a:endParaRPr>
          </a:p>
          <a:p>
            <a:pPr algn="ctr" eaLnBrk="1" hangingPunct="1"/>
            <a:r>
              <a:rPr lang="pt-BR" sz="2800" b="1" dirty="0">
                <a:solidFill>
                  <a:srgbClr val="009999"/>
                </a:solidFill>
                <a:latin typeface="Arial" charset="0"/>
                <a:hlinkClick r:id="rId3"/>
              </a:rPr>
              <a:t>www.parceirosbrasil.org</a:t>
            </a:r>
            <a:endParaRPr lang="pt-BR" sz="2800" b="1" dirty="0">
              <a:solidFill>
                <a:srgbClr val="009999"/>
              </a:solidFill>
              <a:latin typeface="Arial" charset="0"/>
            </a:endParaRPr>
          </a:p>
          <a:p>
            <a:pPr algn="ctr" eaLnBrk="1" hangingPunct="1"/>
            <a:r>
              <a:rPr lang="pt-BR" sz="2800" b="1" dirty="0" smtClean="0">
                <a:solidFill>
                  <a:srgbClr val="009999"/>
                </a:solidFill>
                <a:latin typeface="Arial" charset="0"/>
                <a:hlinkClick r:id="rId4"/>
              </a:rPr>
              <a:t>gabriela.asmar@parceirosbrasil.org</a:t>
            </a:r>
            <a:endParaRPr lang="pt-BR" sz="2800" b="1" dirty="0">
              <a:solidFill>
                <a:srgbClr val="009999"/>
              </a:solidFill>
              <a:latin typeface="Arial" charset="0"/>
            </a:endParaRPr>
          </a:p>
          <a:p>
            <a:pPr algn="ctr" eaLnBrk="1" hangingPunct="1"/>
            <a:endParaRPr lang="pt-BR" dirty="0"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7800" y="1724111"/>
            <a:ext cx="5788397" cy="37211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1475656" y="260648"/>
            <a:ext cx="5238750" cy="1052513"/>
          </a:xfrm>
        </p:spPr>
        <p:txBody>
          <a:bodyPr/>
          <a:lstStyle/>
          <a:p>
            <a:r>
              <a:rPr lang="en-US" sz="3600" b="1" dirty="0" err="1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Ciclos</a:t>
            </a:r>
            <a:r>
              <a:rPr lang="en-US" sz="3600" b="1" dirty="0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3600" b="1" dirty="0" err="1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Conflito</a:t>
            </a:r>
            <a:endParaRPr lang="en-US" sz="3600" b="1" dirty="0" smtClean="0">
              <a:solidFill>
                <a:srgbClr val="0450A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1500188"/>
            <a:ext cx="4316412" cy="4525962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Escalada</a:t>
            </a:r>
            <a:endParaRPr lang="en-US" sz="3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>
              <a:lnSpc>
                <a:spcPct val="85000"/>
              </a:lnSpc>
              <a:spcBef>
                <a:spcPct val="70000"/>
              </a:spcBef>
              <a:buFontTx/>
              <a:buAutoNum type="arabicParenR"/>
            </a:pPr>
            <a:r>
              <a:rPr lang="en-US" sz="2000" b="1" dirty="0" err="1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Mais</a:t>
            </a:r>
            <a:r>
              <a:rPr lang="en-US" sz="2000" b="1" dirty="0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pessoas</a:t>
            </a:r>
            <a:r>
              <a:rPr lang="en-US" sz="2000" b="1" dirty="0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aderem</a:t>
            </a:r>
            <a:r>
              <a:rPr lang="en-US" sz="2000" b="1" dirty="0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escolhem</a:t>
            </a:r>
            <a:r>
              <a:rPr lang="en-US" sz="2000" b="1" dirty="0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lados</a:t>
            </a:r>
            <a:endParaRPr lang="en-US" sz="2000" b="1" dirty="0" smtClean="0">
              <a:solidFill>
                <a:srgbClr val="0450A4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>
              <a:lnSpc>
                <a:spcPct val="85000"/>
              </a:lnSpc>
              <a:spcBef>
                <a:spcPct val="70000"/>
              </a:spcBef>
              <a:buFontTx/>
              <a:buAutoNum type="arabicParenR"/>
            </a:pPr>
            <a:r>
              <a:rPr lang="en-US" sz="2000" b="1" dirty="0" err="1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Aumenta</a:t>
            </a:r>
            <a:r>
              <a:rPr lang="en-US" sz="2000" b="1" dirty="0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quando</a:t>
            </a:r>
            <a:r>
              <a:rPr lang="en-US" sz="2000" b="1" dirty="0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são</a:t>
            </a:r>
            <a:r>
              <a:rPr lang="en-US" sz="2000" b="1" dirty="0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expostas</a:t>
            </a:r>
            <a:r>
              <a:rPr lang="en-US" sz="2000" b="1" dirty="0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 EMOÇÕES (</a:t>
            </a:r>
            <a:r>
              <a:rPr lang="en-US" sz="2000" b="1" dirty="0" err="1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raiva</a:t>
            </a:r>
            <a:r>
              <a:rPr lang="en-US" sz="2000" b="1" dirty="0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medo</a:t>
            </a:r>
            <a:r>
              <a:rPr lang="en-US" sz="2000" b="1" dirty="0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frustração</a:t>
            </a:r>
            <a:r>
              <a:rPr lang="en-US" sz="2000" b="1" dirty="0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533400" indent="-533400">
              <a:lnSpc>
                <a:spcPct val="85000"/>
              </a:lnSpc>
              <a:spcBef>
                <a:spcPct val="70000"/>
              </a:spcBef>
              <a:buFontTx/>
              <a:buAutoNum type="arabicParenR"/>
            </a:pPr>
            <a:r>
              <a:rPr lang="en-US" sz="2000" b="1" dirty="0" err="1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Aumenta</a:t>
            </a:r>
            <a:r>
              <a:rPr lang="en-US" sz="2000" b="1" dirty="0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quando</a:t>
            </a:r>
            <a:r>
              <a:rPr lang="en-US" sz="2000" b="1" dirty="0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 se PERCEBE </a:t>
            </a:r>
            <a:r>
              <a:rPr lang="en-US" sz="2000" b="1" dirty="0" err="1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ameaça</a:t>
            </a:r>
            <a:endParaRPr lang="en-US" sz="2000" b="1" dirty="0" smtClean="0">
              <a:solidFill>
                <a:srgbClr val="0450A4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>
              <a:lnSpc>
                <a:spcPct val="85000"/>
              </a:lnSpc>
              <a:spcBef>
                <a:spcPct val="70000"/>
              </a:spcBef>
              <a:buFontTx/>
              <a:buAutoNum type="arabicParenR"/>
            </a:pPr>
            <a:r>
              <a:rPr lang="en-US" sz="2000" b="1" dirty="0" err="1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Poucas</a:t>
            </a:r>
            <a:r>
              <a:rPr lang="en-US" sz="2000" b="1" dirty="0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habilidades</a:t>
            </a:r>
            <a:r>
              <a:rPr lang="en-US" sz="2000" b="1" dirty="0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000" b="1" dirty="0" err="1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pacificação</a:t>
            </a:r>
            <a:endParaRPr lang="en-US" sz="2000" b="1" dirty="0" smtClean="0">
              <a:solidFill>
                <a:srgbClr val="0450A4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>
              <a:lnSpc>
                <a:spcPct val="85000"/>
              </a:lnSpc>
              <a:spcBef>
                <a:spcPct val="70000"/>
              </a:spcBef>
              <a:buFontTx/>
              <a:buAutoNum type="arabicParenR"/>
            </a:pPr>
            <a:r>
              <a:rPr lang="en-US" sz="2000" b="1" dirty="0" err="1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Não</a:t>
            </a:r>
            <a:r>
              <a:rPr lang="en-US" sz="2000" b="1" dirty="0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há</a:t>
            </a:r>
            <a:r>
              <a:rPr lang="en-US" sz="2000" b="1" dirty="0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investimento</a:t>
            </a:r>
            <a:r>
              <a:rPr lang="en-US" sz="2000" b="1" dirty="0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 no </a:t>
            </a:r>
            <a:r>
              <a:rPr lang="en-US" sz="2000" b="1" dirty="0" err="1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relacionamento</a:t>
            </a:r>
            <a:endParaRPr lang="en-US" sz="2000" b="1" dirty="0" smtClean="0">
              <a:solidFill>
                <a:srgbClr val="0450A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1484784"/>
            <a:ext cx="4716462" cy="4525963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Diminuição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Conflito</a:t>
            </a:r>
            <a:endParaRPr lang="en-US" sz="3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>
              <a:spcBef>
                <a:spcPct val="90000"/>
              </a:spcBef>
              <a:buFontTx/>
              <a:buAutoNum type="arabicParenR"/>
            </a:pPr>
            <a:r>
              <a:rPr lang="en-US" sz="2000" b="1" dirty="0" err="1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Ir</a:t>
            </a:r>
            <a:r>
              <a:rPr lang="en-US" sz="2000" b="1" dirty="0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para</a:t>
            </a:r>
            <a:r>
              <a:rPr lang="en-US" sz="2000" b="1" dirty="0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 um </a:t>
            </a:r>
            <a:r>
              <a:rPr lang="en-US" sz="2000" b="1" dirty="0" err="1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lugar</a:t>
            </a:r>
            <a:r>
              <a:rPr lang="en-US" sz="2000" b="1" dirty="0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privado</a:t>
            </a:r>
            <a:endParaRPr lang="en-US" sz="2000" b="1" dirty="0" smtClean="0">
              <a:solidFill>
                <a:srgbClr val="0450A4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>
              <a:spcBef>
                <a:spcPct val="90000"/>
              </a:spcBef>
              <a:buFontTx/>
              <a:buAutoNum type="arabicParenR"/>
            </a:pPr>
            <a:r>
              <a:rPr lang="en-US" sz="2000" b="1" dirty="0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FALAR </a:t>
            </a:r>
            <a:r>
              <a:rPr lang="en-US" sz="2000" b="1" dirty="0" err="1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sobre</a:t>
            </a:r>
            <a:r>
              <a:rPr lang="en-US" sz="2000" b="1" dirty="0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n-US" sz="2000" b="1" dirty="0" err="1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conflito</a:t>
            </a:r>
            <a:r>
              <a:rPr lang="en-US" sz="2000" b="1" dirty="0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2000" b="1" dirty="0" err="1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expressar</a:t>
            </a:r>
            <a:r>
              <a:rPr lang="en-US" sz="2000" b="1" dirty="0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os</a:t>
            </a:r>
            <a:r>
              <a:rPr lang="en-US" sz="2000" b="1" dirty="0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sentimentimentos</a:t>
            </a:r>
            <a:r>
              <a:rPr lang="en-US" sz="2000" b="1" dirty="0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 antes </a:t>
            </a:r>
            <a:r>
              <a:rPr lang="en-US" sz="2000" b="1" dirty="0" err="1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que</a:t>
            </a:r>
            <a:r>
              <a:rPr lang="en-US" sz="2000" b="1" dirty="0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transbordem</a:t>
            </a:r>
            <a:endParaRPr lang="en-US" sz="2000" b="1" dirty="0" smtClean="0">
              <a:solidFill>
                <a:srgbClr val="0450A4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>
              <a:spcBef>
                <a:spcPct val="90000"/>
              </a:spcBef>
              <a:buFontTx/>
              <a:buAutoNum type="arabicParenR"/>
            </a:pPr>
            <a:r>
              <a:rPr lang="en-US" sz="2000" b="1" dirty="0" err="1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Diminuir</a:t>
            </a:r>
            <a:r>
              <a:rPr lang="en-US" sz="2000" b="1" dirty="0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000" b="1" dirty="0" err="1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ameaça</a:t>
            </a:r>
            <a:endParaRPr lang="en-US" sz="2000" b="1" dirty="0" smtClean="0">
              <a:solidFill>
                <a:srgbClr val="0450A4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>
              <a:spcBef>
                <a:spcPct val="90000"/>
              </a:spcBef>
              <a:buFontTx/>
              <a:buAutoNum type="arabicParenR"/>
            </a:pPr>
            <a:r>
              <a:rPr lang="en-US" sz="2000" b="1" dirty="0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Terceira </a:t>
            </a:r>
            <a:r>
              <a:rPr lang="en-US" sz="2000" b="1" dirty="0" err="1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pessoa</a:t>
            </a:r>
            <a:r>
              <a:rPr lang="en-US" sz="2000" b="1" dirty="0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neutra</a:t>
            </a:r>
            <a:endParaRPr lang="en-US" sz="2000" b="1" dirty="0" smtClean="0">
              <a:solidFill>
                <a:srgbClr val="0450A4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>
              <a:spcBef>
                <a:spcPct val="90000"/>
              </a:spcBef>
              <a:buFontTx/>
              <a:buAutoNum type="arabicParenR"/>
            </a:pPr>
            <a:r>
              <a:rPr lang="en-US" sz="2000" b="1" dirty="0" err="1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Separar</a:t>
            </a:r>
            <a:r>
              <a:rPr lang="en-US" sz="2000" b="1" dirty="0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000" b="1" dirty="0" err="1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pessoa</a:t>
            </a:r>
            <a:r>
              <a:rPr lang="en-US" sz="2000" b="1" dirty="0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2000" b="1" dirty="0" err="1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problema</a:t>
            </a:r>
            <a:endParaRPr lang="en-US" sz="2400" b="1" dirty="0" smtClean="0">
              <a:solidFill>
                <a:srgbClr val="0450A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26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335087" y="-99392"/>
            <a:ext cx="5397154" cy="97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/>
            <a:r>
              <a:rPr lang="pt-B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Contexto </a:t>
            </a:r>
            <a:r>
              <a:rPr lang="pt-BR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Séc</a:t>
            </a:r>
            <a:r>
              <a:rPr lang="pt-B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XXI </a:t>
            </a:r>
            <a:endParaRPr lang="pt-BR" sz="5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AutoShape 2" descr="data:image/jpeg;base64,/9j/4AAQSkZJRgABAQAAAQABAAD/2wCEAAkGBhQSERQUEhQVFRUVFBYUFRgXFxQXFBgVFRgWFBcVFBcYHCYfFxkkGRUVHy8gIycpLCwsFh8xNTAqNSYrLCkBCQoKDgwOGg8PGiwkHyQsKSwsLCksLCopKSwsLCksKSksKSwsKSwsLCksLCwsLC0sKSwsLCkpLCwpLCwpKSwpLP/AABEIAL0BCwMBIgACEQEDEQH/xAAcAAABBQEBAQAAAAAAAAAAAAACAQMEBQYHAAj/xABGEAACAQIEAgcEBwUHAgcBAAABAhEAAwQSITEFQQYTIlFhcYEykaGxBxRCcsHR8CNSYrLhM0OCkqLC8YPSFTRTY5Ojs3P/xAAZAQADAQEBAAAAAAAAAAAAAAABAgMABAX/xAAtEQACAgEDAwMEAAcBAAAAAAAAAQIRAxIhMQRBURMiMhRhkbFCcYGhwdHwI//aAAwDAQACEQMRAD8A6eopwCkAowK9Bs8tIUCjApAKcApGyqQh2PkflXKrIZ1DMSSY3PcP611W97Lfdb+U1zpLYAHw9QpFKlbKJ0hMNhdQT3/hUg4MHlvVhgeGFxmiAAPhv8aVLO8cqvGKojKbRAPDxG1eXB1auulNSBTaYkZTkR0tBRUa/ixB8j8jUnHns6VUXT2W8j8jU5y07ItigpK2dVwn9mn3F/lFPRTWBH7K39xP5RT+WuE7qEivRRV6K1hoGK9FFFeitZqBoLg2p2Kbu8qyA0NXG1HrSNd0pnF3NV9fwqE7yfSKtGFo55TpjT4jWPAV5pNMKoG/hNOPqgIOv6FdNHHdkHGrG+5MimL8ZfEAH4CpuJIZRO4j+tVV3DPqeWp9OVWi/JJxZeB9B5AfKnsLjCgjeonVsBqOQpA9S0poopOLs9fcFie/X30y9uadLA0BEbUydAqy1wQ/Zp90UZFewf8AZp90UZFQvc6a2QyRXlFERXgKYWhFFGBSKKcUUGwpHgKcAoUpwCptlUgLw7Lfdb5Guf8ABbPWsqtoIUk/wiPz+FdDuLKt90/I1z7ozeA30lAPdBowe9GntG0bLEAMOrTRfD9eNVdzA9WSTtlP4VY28VbRZLCqLHcX6xuyNB3VaMq2XByKMslSY7e2qsxd4A6kD/mo/G8ddRUKqZdiBPgB+dZpuGX7xJYk/KllLsjpjjvdl9ieP2gILT5VRY3pGIbKvI/KpI6Hmfap09EFjUzOhqctTKR0xNKvTG+UUIAoyL/KKj3eM4p93NDh8GRHgB8IFSbrgCJoRxeTPN2RuuDMTh7JbUm1bnzyLNTKzeE6U27du2mS4SqIpgLEhQNCW8KG504UR+xfcDVrY39fGl+nyPhDfUY1yzTRXqxtn6Rc0xhyO0AAbiyeyGmAp76iX/pRZT/5Wf8ArDx/9vwrfTZfH6D9Rj8/s3sVC4uP2bHwHMjUlQNRtWGP0wx7WEb/AA3UPzUU/wAO+k+1jLi4dbF5GeSC3VlP2YNwzladkI25issM4tNoE8sJQaT7F5bRtMxfTvJ25+1UvEYMxK/Ll+FT7cMASPGN4NFeNZ5G2TjhSW5m8Uh2II1nQ+ffTeUAe1H3tPiKn8QuBYnmTHmKgXMQjg7g8/Pn+vGuqFtHHNpOrPOpAmJHeNR7xXp007vwqi4i72yGtsykHcEjTuI2YeBmtJwFBi8PneA2ZklRl9mBqO/y0psi0LU+DYnr2RfdUCBI5D5VHvcPU8qmBdB5CkIrgUmuD0XFPkpL3ByPZqDctMu4rTkU1ctA7irxyvuQlhXYi4IzbQ/wj8acIo1twABsNKQilsNUNMKQUZFCBT2LR5RTi0Kii5UGFDTXMrqDs+nk2/xqUBUXGWM9sgb7r94aijwGIz21bnGvmND8qRlES0WufcO4TcuAZVIED5RtXQVaitoAIAgeFKpaR6szuE6I/wDqMT4TVzhuDWk2UetTQKWaRybGUUjLdM7ImxAAguf/AMx+NUnDMAbmijxJ5bfnVp9IeNW0LL3HVFBuSWYKPsQNdz4DXSsnf+lexZt9Vg7L3nJIa4x6q1mM6CQXYA6bL508JUhZo0f1eGMGY399OXrECSIG8nRR6nSuU8V6c45nIDiz4WUCNB11d8z/AOoVnMVnumbtxnbebjPcPmCxPwNdDnvsjn9O17mdixXSbCW5D4mwCOQuK591vMfhWaxXTjCgznuP3Zbbx73y1iMJgVJglh5BR8NasW4BbA/vD/iUfJabRPIBSx4uWde4ZhlvWrT58me3adQQMxDpnA9reDXOunvSZrV58Nhm7VmesuwGJcBQUtzOULLSfazDkBJ6PwZAMPh4EZcLZA8ItL+B+Fcb6Z8Iu28bfUzF2495GP20uNmgN4FspHIr41ssp6UkyeKMHLdbkPgXSS+lxc7vftyc9u4zsIOsqzTlfTQjmIOhrquA6J2XHXi67i6M6L7LFGHZD6yHBnYco765Fwi2EZsxdWMIMuh1MntAaax4Vvug/SQ2UvoVNwq6lBniGZWIGU9lQSJJjfyrYHKkrDnrU9tvJY8S6K2wQTda0rHL20z6xMAjLyDHXu7hVf0MtonFbfVvnQC9lYrlJHVPrlJJH6MDarHpLxQ3hEHIII7SkAyQCwBIkjumPXWp6JZVx1tv4L3jvabuFdU03E54S072djTFVA41xtrQUW1DuzBYMwogmSRHMRvzM1HTGDvHvqLj2k5oJB1LDUhQokEbQACffXJHEtW5WWd6diYMet4KYIbciDA2mG5jY+RFSMXaCWmuFcxUAbQSCRpMaDtT4RNZ7C45SSUyCQDoMoBjkrAjYCY/GpuD4o1tWVRmVp0eZBOjZTqDvt/WqSxNfH8EYZU71fn9bETEhbiF1kQe0O7nr6az51fdCdMMR3XX/wBsVl7qDZgVO0/90R47ioGe5axBa0xVoTVSIIbQBgdCCdO0Ik99Xlh9WLgnXfcjjzejNTas6uaZvXQoljA0HvMD51UdGuk31kZHGW6oBMeywKhgyTqJB2Pcd4MS+kP9g3mn8wrzPSccihI9n1Yyx64k0GRI2oSKzuCx7WtzKiMw7g0wfhWiVgRI2NGeNwYsMimgCKAinSKA0EFoaIpAKJhSAU4lCKKV/ZPkfka8opbg7Lfdb5GgzIG1ckA1HwTZbly34518m1PxmhwxIAocUp6y245aGjJBTLJjAJ7hPupLF/MoI2NetOGqjt45kYwOzmJA8J/pU3sVW5fu5MAc9z4c/U7VD4h0is2btmwzqLt9sttPtQASWI5DskDvPrT9nFqcvcw0PluPn7q42/Er/wBYOOtBXxWNxD2MCG1KYdCU61EOkEQoZtACxg5jS0g2Xn052OsOAHIXL0x5WtPDeufYDB9mWWdgIGkkFt+RIB8dfGt/04wJsWOH277q9xReLuBAe6TZdnM7yS2p3JBMCaPol0YVbRxGJGnbW3b2a4fZZieQMQD4z3T04VFKyWWTMueGG4xzADWD2FJGpEEEfCnr3R4AAGNP+BHcOUVf9SzXHzoF0zLAgrBGn8SmTqdaaxzZRPcD+vOvSlFRdM8r1HNe1lVb4Mi9qOVV2L4l2sqKIFW1rFzIbQGY1E6/hVVdw+UkAfma582Sl7C/T4nJ/wDodJ4Vc/YWDz6iz8bayKyH0hYy2yrZgG4rBwedsQAde9hAjuE/u1tuD4WcPY1AP1ezynXq13115Vh+L9Dw125nv3CSzEnIgkk67k1yzy+2jqhh91mI4dw9DcUNcKgsMzHkNJ8u6eUztXQbHCwrnIoUakBQAATzI56aSZnx3NbhOhVqf7S6f/j/AO2tlwThaJayC5cYKdM2SQCPZEKNPlQwZdI2fFqM3jXuBchjITvC6GZmI35TQdAXB4rZ05Xtdv7tuXwrU4/gyn7bDxhaidGuBC3j7d7rGaOsMFQJLIVJ0bf0rpyZouDX2I4sLjNM6YyzUTEcKtXFKtbQhgQdBqDoZipatO1LXlJtcHpOKfJn36E4f7Aa3912I9zyB6RVfieh11R+yuKw3hgVPvEqfcK2Feq0eoyR7/k559Linu1+Dm2Lt3LOl62yeJ1TlsRpy2BHlVXfVS53yFQjkHUWnAR4jcCVJHcCY00601sEEHUHcHY+Yrm3HrCW8ebKgW7boCIGhfLLKBspiGEa90RXo9L1GttVTr/R5vV9N6UU7tX/AF7jFguMRbKkdao6m64INs3gFfD3Cw5MRlb/APsf3jW64pdz4UNBGbq2g7iSpg+I2rm9xSt+9aG161rHJrSrbuAeJXq38Ax7q6Hi0P1FB9rq7Q9YX8aTqElKD+43Sv2zXaipBAEHXN+zI7w2Yo3pqPSrvgs9XBOogHziCfWJ9TVE6i5ZBXcxH3kmB75HrV9wdeyW/eCH+b84qOb4lsN6iaRQGnDQGuZHWxthSCiYUgpybBWjihWnBWYURLdFctgxTt21zFCBTXYEqFt242qBxrD6KwERIPrqPxqdhn3B3X5cq9jMMLiNbJjOpE8xOxHkQD6Uj3KLYz2PeMOyTlLsbYJ+yLgUlvIKGPpVZ0S4VbuYk4xwc1u2uGsqdFtBVggDk2RhJ/eu3ByqH0j48ptYfriFcm5YuiYGe3l6wk8syAJPIXieVe4Vjj162DlNm/Ya5aMEG7ctMDeYg7Fhczx3VaMV6aTIyk/UdAfTA0/U94zYgEj7tk6eMCa0HBAGRWDjqlAy9qECqBlG8CABpptVN024bevph1tWuuK3H0MZUBQQxYkBRIjUx57VD4Z9HysQcXeyd62gzehuNoPIJHjTQ9qf/MlnxrLVuq/uP9Jel1tnyo2YL7TfY3nKDOokCTGsCKpFv3b+tm2zz7PV27j6TvmywOWunwrpHC+iWAtCbNq27D7T/tXnv7c5fSKtTU5dRS0xRbH0sVuzk9jodj3/ALsqP47ltPgpY/Cp6/RliX9u9ZXy624fiFmulKsmBU61ZC+dczm2daikUOA4WbVq3bJnq7aW5AicihJjWJiYrD/SD0itYNsoHWXCcxUNAUH95oOpnYDbWt90ix/1exevaSqnIDsXOiL4yxFfPvF899yWMsWzE6klidSY3NO2qJJOxi/0sxF66BnKgmFS2WVRPiDLHxJ91ajg/SbEWyw6wsDqA0Ny3BImKzB4KEIJdiZHLno2u1Xa2yIIH2Z72jTUDmK2JrubKn2OkYDi64m2WXQiMynUrJ0PivjUrhS/t18m/lNc2scbexcV02GrfZDLuwPh3/DlXT8Lhouqw2KsR5MpIPuNVlTWxKLae5o7F/KfCpmcVnzc0Hkp/A1KTF6b7CfSoemXeTayXieKokSZkxT2CxQuW1ddmGYetY7i+PUGJAYxpuVU94GxNS8F0nFuzZREJ7CqpbRSQIOWJJ592gJ5V0y6V6U4o5Y9WtTUmawmuW9O8SGxBa2Q3V3bFwlYaBb0uZY3YKzaeBG+lXuPxl26Iduz+6ui+vNvUms3xDBxtpG0ae6rYMfotyl4I58vrVFeR7iXDms3bd5GBRhnRvaQvllCSN1dM9s+D98V0F7fW4dMgiVtsAdYEAgTz0rmnDuM5VfD3BIuK5QbDPpDLyVs5XT7W++/UuE/2Frn+zTu/dHdpUs07UZeCuCFOUezKTA8P7Ny03ZbMzL4hjOnkTVhwckBlP2Y9CZB9JE+tTLqLcJB5c+c+FNYVSHfNvCesZhNSlPUnZZQ0yVEgimyKcNAamijGzQxRmkFOibBWjFAKcFZmQQoWtzRrQk9r0FKORLyFXVu/sn8Kae/luZSfsgj3mrDELKn3j01qsx1nPcRtux8cxp4O3TFkqVmF6eWwl+26oC94NlzCUBXJ1kjkWCWlnWqjjmJvNYt3rSFbuGxKXtTr1ZlLp8Vgw3gJrW9OsExtWru/VMwb7l0KM3oyL6N4VTYO0l1QtwBgNt/1HhXXBJxo5ZN6i44zesYnh+JLktb6l3bqzLA2x1qshH2gyL6isx0B+kz6464bEqqXsgFtwWIuug7QYH2bhAnQwTI0JE7Lh+DRDmtqqmIlQFMdxiucdMOjr2OMri7YzKQuPKDR2OGa39YVOReAbnkSN4mWVaZaolcXuWmXJ0Hi9uUPmv8wpMDfcbO/wDmJ+Bo8dfS5Z6y2QyPkdGGxVmUqfdTeEOgqjepHPO4su8Hjbo1zA+aj8IqwXiVyNQvxFVmFuZiEtlSZKsQQwt5Qc2YA+1MKAeZ12ioXFeMvacfbto2S5rbBJn24GoOwiANDrqDXPJRukhscsj3bIX0kY1mwRMRF23IBOoOYAe8iuW2LoGrCATAidYAMAz3kH/iDv8A6RcS7YZAICPBaCCJBJU5o2GXw3Nctt8TliB7MkDbvGpkePxrlk9z0YJ1bL1rAEbn7QgZTBI7oOvd3QZp+1c+yJVZALbnTUaH7MEc/UTULDszAliJIVgwgtoTMTMa5RoBM6aVLtzOupErIBgbAnLpmIUtrPOskM2RuIIxmTBOYaTGhntanTWuz8FI+r2G5/V7M+fVqDXJcLgJuECCIHrpHyNdTw6OEUEz2RJJHMDu5TpVsfypkMvxtCXcTEDwI/XuqP8AX4Enkdu87+4belP3eB3DuyDX+Inn4AbeNVuJw2TYyTtpAA5tE+7zrsSi37Ticml7iHi7pNxs0MT1ZEghkmEbqzIDzAlDrJHhUnguDtst5XbRbgyWxOYMLdtmcfuL1pJB2qtKXWtPcVQ6nOqgxObNAjN2SGKg68wvpZ4PF5lt27ufDkhSM7L1ZI19qSA2mxIJg7610zftpM44KpcWWeh7zqRoNJG88gND+E1UcXIBCxLHkMsxMZjmIgT8tjVtcwyW1d06y65S47OupYqM2W00QJMAKNDyBAMZDi14XPq9wdo3OsRHK5GTKgYIpEFlMsZaTKmNzXM3qOtLSUfE80G5OmYskCA0g9XBkxlgmRuSdq7NwnGlsLYMQzWLTHwzIpj41yHg/BLmOuoF7KLcHXEAAJbRWSF5BiNAviTsDXZLVvuEDkPAbCuWS33OuL8D+FWJp1hrPhFN2X7RHcoPvJ/KidpqT3ZZbI8DQmiFCaKAxtqQUTUIphGCtOCm1pwUWBBimrntegp0UNzelHFRqg3LJ9xPuNTlpOrrJ07DVqiA0FTIBEGQQCI5gg71kMR0fNs5rAlP/T+0v3CfaXw3HjW6uYMGYqr4hYK7aaekirKdbok4XszPYTHEAwpZh9kEBiR9ntEAHwJHmN6Y40zXxhLtn9nes4kOqXc2GvukFL1lA41LrH8Jy6GroG3eFvN7YYyRvH7pO8TrVSv0eYZ7xgG7oxW3fd7ltdgcoMwddCZjlFUclJb7EtDjwVmKVsP1lu3PUO4dEKgdQCc7KpBMq1zZeUmO8zcBi9qj9IujTor3Ml52DLlAY3EWWVWKqNSYJ1aTVRhOI5dG7J7m7J9xqkHHhEcsJNW+S+vXzZxSXQciXmUMy6ZMQuoZhzS5bXIw/gncg1KGMtJdt3r1o2TLSqtnstcJLZ1aJI3MQI3I0qqfEJetm2+qsI0MEEdoMp5MCAQe8UnAOJe1hcTlcghSeTCAVYd0iG7wfKpZoaXsDp5tqn2HeK8Pu4jCXLYUPdW6RlDp7CtBVSxAIUZR4ia5LicA9jEXLTiHtvkI0IPjI35Gu+8M4dbttmliFSAWYsQqiQuukDlWMx/RE4rFXXVLhJME5C1o9hd20135muOa/iPRxyd6f5/4MlgMTPZHaG+snXVRy7PP9CrXBIGMHQ7AE6spY67HaCCD3axWqsfR/cRAgYaHmpA9AD3xr4Vd8M6F20U5pLkdpwI7hCjkIUDv99aLQ8k+xTdG+El2Nwgwseeb90nmRr79q1YGgHcCvu2+Xx9ak2cItpAiCFA85JMkt3kmhS3+v151Xbk5238Qi/Zk7AQfHuUfM/0rPcUtkkjmfajkv7o8K04t9kHny/Px5e6s/wATt7gczqa6MUtzizRfBDwdtntIP7nM4IUoGU5hlbtaHn3xppzqzwuFNu2VAMAuQGcETJAGiyEJOeATGkREU70fwJa0Cg0zMJJ7maf0Ks7/AA3KjFm2GwHlzNGeRXpfkMMUmtX2KLFX8qrt1hXImp1bLmyzvEgEnfnVbb6JXbt23cuvCq9y6SUy3mzQttYOkKucZmjQiF1rSLbXYRMo/joQYnzFPXMSxOgkyPdrr76Vt9isUkHw7hqWUCW1CrvpuTABZjuzGBqe6pjXQseJAHmahi4dR9qNPXQfGmrV/sidTBPm0hRHpPvqWmyuuidg3n3epgwCf9R9alRUTAdos/8AEyegb+nxqU5/Opy5Kx4FBoTRChNKhmA1CKJqQU6EYC0a02KcFFgQ4K8yzSCjFIOgFowaUrSRWGCFNYu1mU+GtOTXlaaUZFemDRTmUABgJipOFwQV8wjUH8KW1bhSp2pzDaGPA0dTo1Kys4+Itv5qf9a1T23zCG1HcdR7jV50oT9gx8U/nWs5hGn8f60+N7Essbdnv/B7HWibFqLmoIXJDDRllI5aj1oR0SwvWi4mZQ0lpdyQVgKAGJjTupriHSXDW1KveUsO0Bbm44YeCSB3akVSX/pNV1y28MWI+1ccJr35EzH3sK0p9rEjDyjR4m+luxce6zoq9g5YZjrAAEasf1pVVgenoQALhnI72vID7gjR76yfFukd6+c10rlBkIoITNsW3lmPeSd9IFR8LxCTsP160v2KLbdHR7fTfOf7CP8Aqg+H7lXXDukAO9thPcyn8qwHC2LQQF5bk/lWv4asb5fefyqscSq2SlmldIvcTeDAEc950NNgUCNNPIsmovwWiu7HysKPKs5xHY1ocSwIjNE6bfnUVODI57WYjnrAj0injNR5JyxufAvRH/yw+/c/narXEgFTO3OhwmCS0uW2oVQSYHeTJOvia9jvYb0+YpG9U7XkslphT8FJew6scwGhIAI7o/Onrcqcszp66HSnbVkDQbAyPcR+Jp04XnHKPSrtnMkyIFyuhnUhVj1Jk+s03w3CZktkaAMxH3S2g91WFnCxrMkfmSPnUlBAAAgDl5Ujn4HjjvkCAo7I5kn13PvrzONT5/ChuaA+Y+JFELWpnYj8/wA6QoEg0+NIaI0BrIzBNCKU0gp0IwAaMU2DRiixUOCjFNijFIyiHBRUANGDSDoTJTTWjT4oqFjURhbgUthTOvdUgrQNAkkwANSdgO81rDRzj6RPpEu4e8cLhlTMFm67qXyllDhUSQJClGlpHaGh1rBXuKXcQJvXGc81J7I8kHZA9KZ4zxD6zfu4gTF67edZ3ySiW/8AQimOVRMOCCI7++tRNyJ6Wvyp6xhhJ5HTur1i4Dpz9fhU3Crvp3UQXZBxFnadfd4xpTmGS3Paj19KtQikdoD9aUK2E/dHupkBosOHC0NsvvPIVpMNeQeArP4DCJMwO8a1c2So2Aq6lao59FOy5sYscqlHFZRWdPEgui+VQr/GSSADQUFyxnN1SL3F46TvUT/xd7f9mxHhuvuNUbcWPPWmGxRJ1rOjKzXYbp3H9rbmBM29/wDKx/3VqMNiEvW1dTKOAQfA/I1yRrnyPjy51u/o/wAVmwzrM5L9xfIMRcA/11CaS3ReEm9maZbYGwpq6NfKn6Fk1pEyrQ1FKBpTmWko2Chvqh8flSmiNAaIrEagaiNATTIRgtQivNSCqCMbWnBTS04DTMRDgpwGmlNGDU2VQ4DRCgBohSMdDgpRQA0QpR0EKzP0lcRNnhmJZTDOgsqdiDeZbUjxAcn0rTCsJ9MOIAwVu0d719VXztq93/YB60FyFvY5TgwOrAGwDgeQb8iKC12WE9wJ/wAVHw5wCoPNiPS4vzD2lEf+4KHFf3jfuBR8yT8apZCialoSNP1HlUnB38sye6J9ah4S9IBnl406W15beHlzFAZEx8f4aR+IH40oxw7jtUVRI27u7v8ACpJBB1EaDv5zQMW2A4nCqREbHzgyDrpRPxyZyjnodT61TKdpXn/tNFcxkCY10p06Fass0xeon8e/yqDiuJhdBE1W3+Jk6L5U/wAOwcdt9T9kfjWcrMopFlhbZiWOp18qcJNCW/U00b3a05DvmtYaFvaKx5BT8jWl+i/GEYjE2zs0uPO2+Un/AOxf8tZrFOMhzaAkA+Cr22/0q3vqX9H2MZcdaciFvG5aA2PbXrS3+dVHvpWNHk7HXjXqSplRKQ140JoisQ0JNKaEmnQjENATSk0DGnQjBakBrxNCDTkwAaMU0powaZiIdBpwGmQaMGkaKJjoNGDTQNGDSMomOA0QNNg0QNIx0GDXL/p5DixhLi/3d93I74tz/KHrp4Ncc+mXi04/DWPs27LOw8b5ZZ8SFtfE99KN2Mbi7ZZGe37SKtwAfa6srcGg8EifH0qRcAa1cy/bhht3SD7qDCBbfYYdlYyNMMqnWJMSokx4HbSovC8SArWw2bq2yhv3kAlD/lI91EQLg2ImV5gwRVkBrz28+dUGfq8Yo5XU+IkVfqayMwg5ER3/ABmlvY4kx3f1nn5e6vE/E7abzINH9XE+M0TDD4xtz3wJ74Jn4U0c7/r+v6mpbYcsUkgDVo/yqdvOpYyoNPl/WsYbwmCW2Mz6nkPWpltpkn9R3VCFwuZMx+tTUtNqIB25dgf8+FRMN2iSefhyJoMViCTA5f8AND14toSfCNt+6sYdvkNcynVVAJEgAkwYbTaAvvozxUpet3F/u2Fz/I9tmJ8MoI9aq7D3J1slixznMUCnNqCACSdCv2TU7EWyqQxEsAhjQBSczfL1gd1YJ3sGvE1WdGcZ1uDwzzJaxbJ+9lAb4zVjSDniaEmvE0hNMKxCaAmmLuIIJnRRt4+s/Dwp3NTIVniabaiJoCadIm2CxpBSE14GnJjQNGDTS0YqjQiY6DTgNNA0YNTaKJjgNGDTS0YNIyiY4DRg00DRg0lDphivn7pxixf4vizuqvbtCeRtIqNHhmNyvoBTXzNg7vWYjEMw1a9dY/4rjN+NIx+xLS+AuXKLhUnLMZgO6d95qm4ljMlzPcJDMmwiBkPYTzKk9/jvVrxNxatZlXUmBOwnn41efRp0btX8abd6bivgrzXAdmF17VrKI9mBJkaz5VmBHPcDjGv4pHOgGw7gJPzrVi9+vdVY3AVwmOxVlGLLZutbUtGYqCCJjSYPwqZv8/xrIzJa4uNO/wDoam27wJ08edVNpAx2qSlyAI5zRQCc90Zo7gfiR4eFIdagrdM89hz8TUyxbnWiYkoBzH61r2Iv5QY3nuoHuQNtqhXGLMZNYwWaASYHn+vKhsHrVuEKLjDKoENCK8g3MogtBgetV2PvchUs4JU4ZcxOpufXbNgGSALeTrHAg/amDPIUAovGKqLvWLLW+ptZpbJJQKzELqCCsd3yqVjcKowxKWy8opVhmY5t2ZmGgVQIiJJrM8LHaNoyVUKymdQDPZPfEmDvr61a3WhSusHTQkeGoB1ogOn/AEf4g/UEAgrbBA7yT+05bAZsvf2TWgvYgjNEQqBhMzJzb67aVzz6I9TikYSAtpte9usRveFFdHayDMgaxPjG1LQ1iG7Gafs6zy9mfTnTKlyqnQkmfZMKCp5Trrz8acuWFMyAZMmeZGleuWwwgiRTUK2R0AZkJysSXGbKOWmnh+udImIYhSY7SMxieQUgCT/Fv4U91Y00GggeA7hQGyO7ll/w93lTJCNjb3mgFVkFZ/xHbX7IG5Nee6BvvEmAY03PhS3LIIgjQaendQsg313ndufrTpE2wGvjv+B8vxokeRPfTZsL3fE+J79d6NBpVEibZ//Z"/>
          <p:cNvSpPr>
            <a:spLocks noChangeAspect="1" noChangeArrowheads="1"/>
          </p:cNvSpPr>
          <p:nvPr/>
        </p:nvSpPr>
        <p:spPr bwMode="auto">
          <a:xfrm>
            <a:off x="63500" y="-754063"/>
            <a:ext cx="2238375" cy="158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49" name="AutoShape 4" descr="data:image/jpeg;base64,/9j/4AAQSkZJRgABAQAAAQABAAD/2wCEAAkGBhQSERQUEhQVFRUVFBYUFRgXFxQXFBgVFRgWFBcVFBcYHCYfFxkkGRUVHy8gIycpLCwsFh8xNTAqNSYrLCkBCQoKDgwOGg8PGiwkHyQsKSwsLCksLCopKSwsLCksKSksKSwsKSwsLCksLCwsLC0sKSwsLCkpLCwpLCwpKSwpLP/AABEIAL0BCwMBIgACEQEDEQH/xAAcAAABBQEBAQAAAAAAAAAAAAACAQMEBQYHAAj/xABGEAACAQIEAgcEBwUHAgcBAAABAhEAAwQSITEFQQYTIlFhcYEykaGxBxRCcsHR8CNSYrLhM0OCkqLC8YPSFTRTY5Ojs3P/xAAZAQADAQEBAAAAAAAAAAAAAAABAgMABAX/xAAtEQACAgEDAwMEAAcBAAAAAAAAAQIRAxIhMQRBURMiMhRhkbFCcYGhwdHwI//aAAwDAQACEQMRAD8A6eopwCkAowK9Bs8tIUCjApAKcApGyqQh2PkflXKrIZ1DMSSY3PcP611W97Lfdb+U1zpLYAHw9QpFKlbKJ0hMNhdQT3/hUg4MHlvVhgeGFxmiAAPhv8aVLO8cqvGKojKbRAPDxG1eXB1auulNSBTaYkZTkR0tBRUa/ixB8j8jUnHns6VUXT2W8j8jU5y07ItigpK2dVwn9mn3F/lFPRTWBH7K39xP5RT+WuE7qEivRRV6K1hoGK9FFFeitZqBoLg2p2Kbu8qyA0NXG1HrSNd0pnF3NV9fwqE7yfSKtGFo55TpjT4jWPAV5pNMKoG/hNOPqgIOv6FdNHHdkHGrG+5MimL8ZfEAH4CpuJIZRO4j+tVV3DPqeWp9OVWi/JJxZeB9B5AfKnsLjCgjeonVsBqOQpA9S0poopOLs9fcFie/X30y9uadLA0BEbUydAqy1wQ/Zp90UZFewf8AZp90UZFQvc6a2QyRXlFERXgKYWhFFGBSKKcUUGwpHgKcAoUpwCptlUgLw7Lfdb5Guf8ABbPWsqtoIUk/wiPz+FdDuLKt90/I1z7ozeA30lAPdBowe9GntG0bLEAMOrTRfD9eNVdzA9WSTtlP4VY28VbRZLCqLHcX6xuyNB3VaMq2XByKMslSY7e2qsxd4A6kD/mo/G8ddRUKqZdiBPgB+dZpuGX7xJYk/KllLsjpjjvdl9ieP2gILT5VRY3pGIbKvI/KpI6Hmfap09EFjUzOhqctTKR0xNKvTG+UUIAoyL/KKj3eM4p93NDh8GRHgB8IFSbrgCJoRxeTPN2RuuDMTh7JbUm1bnzyLNTKzeE6U27du2mS4SqIpgLEhQNCW8KG504UR+xfcDVrY39fGl+nyPhDfUY1yzTRXqxtn6Rc0xhyO0AAbiyeyGmAp76iX/pRZT/5Wf8ArDx/9vwrfTZfH6D9Rj8/s3sVC4uP2bHwHMjUlQNRtWGP0wx7WEb/AA3UPzUU/wAO+k+1jLi4dbF5GeSC3VlP2YNwzladkI25issM4tNoE8sJQaT7F5bRtMxfTvJ25+1UvEYMxK/Ll+FT7cMASPGN4NFeNZ5G2TjhSW5m8Uh2II1nQ+ffTeUAe1H3tPiKn8QuBYnmTHmKgXMQjg7g8/Pn+vGuqFtHHNpOrPOpAmJHeNR7xXp007vwqi4i72yGtsykHcEjTuI2YeBmtJwFBi8PneA2ZklRl9mBqO/y0psi0LU+DYnr2RfdUCBI5D5VHvcPU8qmBdB5CkIrgUmuD0XFPkpL3ByPZqDctMu4rTkU1ctA7irxyvuQlhXYi4IzbQ/wj8acIo1twABsNKQilsNUNMKQUZFCBT2LR5RTi0Kii5UGFDTXMrqDs+nk2/xqUBUXGWM9sgb7r94aijwGIz21bnGvmND8qRlES0WufcO4TcuAZVIED5RtXQVaitoAIAgeFKpaR6szuE6I/wDqMT4TVzhuDWk2UetTQKWaRybGUUjLdM7ImxAAguf/AMx+NUnDMAbmijxJ5bfnVp9IeNW0LL3HVFBuSWYKPsQNdz4DXSsnf+lexZt9Vg7L3nJIa4x6q1mM6CQXYA6bL508JUhZo0f1eGMGY399OXrECSIG8nRR6nSuU8V6c45nIDiz4WUCNB11d8z/AOoVnMVnumbtxnbebjPcPmCxPwNdDnvsjn9O17mdixXSbCW5D4mwCOQuK591vMfhWaxXTjCgznuP3Zbbx73y1iMJgVJglh5BR8NasW4BbA/vD/iUfJabRPIBSx4uWde4ZhlvWrT58me3adQQMxDpnA9reDXOunvSZrV58Nhm7VmesuwGJcBQUtzOULLSfazDkBJ6PwZAMPh4EZcLZA8ItL+B+Fcb6Z8Iu28bfUzF2495GP20uNmgN4FspHIr41ssp6UkyeKMHLdbkPgXSS+lxc7vftyc9u4zsIOsqzTlfTQjmIOhrquA6J2XHXi67i6M6L7LFGHZD6yHBnYco765Fwi2EZsxdWMIMuh1MntAaax4Vvug/SQ2UvoVNwq6lBniGZWIGU9lQSJJjfyrYHKkrDnrU9tvJY8S6K2wQTda0rHL20z6xMAjLyDHXu7hVf0MtonFbfVvnQC9lYrlJHVPrlJJH6MDarHpLxQ3hEHIII7SkAyQCwBIkjumPXWp6JZVx1tv4L3jvabuFdU03E54S072djTFVA41xtrQUW1DuzBYMwogmSRHMRvzM1HTGDvHvqLj2k5oJB1LDUhQokEbQACffXJHEtW5WWd6diYMet4KYIbciDA2mG5jY+RFSMXaCWmuFcxUAbQSCRpMaDtT4RNZ7C45SSUyCQDoMoBjkrAjYCY/GpuD4o1tWVRmVp0eZBOjZTqDvt/WqSxNfH8EYZU71fn9bETEhbiF1kQe0O7nr6az51fdCdMMR3XX/wBsVl7qDZgVO0/90R47ioGe5axBa0xVoTVSIIbQBgdCCdO0Ik99Xlh9WLgnXfcjjzejNTas6uaZvXQoljA0HvMD51UdGuk31kZHGW6oBMeywKhgyTqJB2Pcd4MS+kP9g3mn8wrzPSccihI9n1Yyx64k0GRI2oSKzuCx7WtzKiMw7g0wfhWiVgRI2NGeNwYsMimgCKAinSKA0EFoaIpAKJhSAU4lCKKV/ZPkfka8opbg7Lfdb5GgzIG1ckA1HwTZbly34518m1PxmhwxIAocUp6y245aGjJBTLJjAJ7hPupLF/MoI2NetOGqjt45kYwOzmJA8J/pU3sVW5fu5MAc9z4c/U7VD4h0is2btmwzqLt9sttPtQASWI5DskDvPrT9nFqcvcw0PluPn7q42/Er/wBYOOtBXxWNxD2MCG1KYdCU61EOkEQoZtACxg5jS0g2Xn052OsOAHIXL0x5WtPDeufYDB9mWWdgIGkkFt+RIB8dfGt/04wJsWOH277q9xReLuBAe6TZdnM7yS2p3JBMCaPol0YVbRxGJGnbW3b2a4fZZieQMQD4z3T04VFKyWWTMueGG4xzADWD2FJGpEEEfCnr3R4AAGNP+BHcOUVf9SzXHzoF0zLAgrBGn8SmTqdaaxzZRPcD+vOvSlFRdM8r1HNe1lVb4Mi9qOVV2L4l2sqKIFW1rFzIbQGY1E6/hVVdw+UkAfma582Sl7C/T4nJ/wDodJ4Vc/YWDz6iz8bayKyH0hYy2yrZgG4rBwedsQAde9hAjuE/u1tuD4WcPY1AP1ezynXq13115Vh+L9Dw125nv3CSzEnIgkk67k1yzy+2jqhh91mI4dw9DcUNcKgsMzHkNJ8u6eUztXQbHCwrnIoUakBQAATzI56aSZnx3NbhOhVqf7S6f/j/AO2tlwThaJayC5cYKdM2SQCPZEKNPlQwZdI2fFqM3jXuBchjITvC6GZmI35TQdAXB4rZ05Xtdv7tuXwrU4/gyn7bDxhaidGuBC3j7d7rGaOsMFQJLIVJ0bf0rpyZouDX2I4sLjNM6YyzUTEcKtXFKtbQhgQdBqDoZipatO1LXlJtcHpOKfJn36E4f7Aa3912I9zyB6RVfieh11R+yuKw3hgVPvEqfcK2Feq0eoyR7/k559Linu1+Dm2Lt3LOl62yeJ1TlsRpy2BHlVXfVS53yFQjkHUWnAR4jcCVJHcCY00601sEEHUHcHY+Yrm3HrCW8ebKgW7boCIGhfLLKBspiGEa90RXo9L1GttVTr/R5vV9N6UU7tX/AF7jFguMRbKkdao6m64INs3gFfD3Cw5MRlb/APsf3jW64pdz4UNBGbq2g7iSpg+I2rm9xSt+9aG161rHJrSrbuAeJXq38Ax7q6Hi0P1FB9rq7Q9YX8aTqElKD+43Sv2zXaipBAEHXN+zI7w2Yo3pqPSrvgs9XBOogHziCfWJ9TVE6i5ZBXcxH3kmB75HrV9wdeyW/eCH+b84qOb4lsN6iaRQGnDQGuZHWxthSCiYUgpybBWjihWnBWYURLdFctgxTt21zFCBTXYEqFt242qBxrD6KwERIPrqPxqdhn3B3X5cq9jMMLiNbJjOpE8xOxHkQD6Uj3KLYz2PeMOyTlLsbYJ+yLgUlvIKGPpVZ0S4VbuYk4xwc1u2uGsqdFtBVggDk2RhJ/eu3ByqH0j48ptYfriFcm5YuiYGe3l6wk8syAJPIXieVe4Vjj162DlNm/Ya5aMEG7ctMDeYg7Fhczx3VaMV6aTIyk/UdAfTA0/U94zYgEj7tk6eMCa0HBAGRWDjqlAy9qECqBlG8CABpptVN024bevph1tWuuK3H0MZUBQQxYkBRIjUx57VD4Z9HysQcXeyd62gzehuNoPIJHjTQ9qf/MlnxrLVuq/uP9Jel1tnyo2YL7TfY3nKDOokCTGsCKpFv3b+tm2zz7PV27j6TvmywOWunwrpHC+iWAtCbNq27D7T/tXnv7c5fSKtTU5dRS0xRbH0sVuzk9jodj3/ALsqP47ltPgpY/Cp6/RliX9u9ZXy624fiFmulKsmBU61ZC+dczm2daikUOA4WbVq3bJnq7aW5AicihJjWJiYrD/SD0itYNsoHWXCcxUNAUH95oOpnYDbWt90ix/1exevaSqnIDsXOiL4yxFfPvF899yWMsWzE6klidSY3NO2qJJOxi/0sxF66BnKgmFS2WVRPiDLHxJ91ajg/SbEWyw6wsDqA0Ny3BImKzB4KEIJdiZHLno2u1Xa2yIIH2Z72jTUDmK2JrubKn2OkYDi64m2WXQiMynUrJ0PivjUrhS/t18m/lNc2scbexcV02GrfZDLuwPh3/DlXT8Lhouqw2KsR5MpIPuNVlTWxKLae5o7F/KfCpmcVnzc0Hkp/A1KTF6b7CfSoemXeTayXieKokSZkxT2CxQuW1ddmGYetY7i+PUGJAYxpuVU94GxNS8F0nFuzZREJ7CqpbRSQIOWJJ592gJ5V0y6V6U4o5Y9WtTUmawmuW9O8SGxBa2Q3V3bFwlYaBb0uZY3YKzaeBG+lXuPxl26Iduz+6ui+vNvUms3xDBxtpG0ae6rYMfotyl4I58vrVFeR7iXDms3bd5GBRhnRvaQvllCSN1dM9s+D98V0F7fW4dMgiVtsAdYEAgTz0rmnDuM5VfD3BIuK5QbDPpDLyVs5XT7W++/UuE/2Frn+zTu/dHdpUs07UZeCuCFOUezKTA8P7Ny03ZbMzL4hjOnkTVhwckBlP2Y9CZB9JE+tTLqLcJB5c+c+FNYVSHfNvCesZhNSlPUnZZQ0yVEgimyKcNAamijGzQxRmkFOibBWjFAKcFZmQQoWtzRrQk9r0FKORLyFXVu/sn8Kae/luZSfsgj3mrDELKn3j01qsx1nPcRtux8cxp4O3TFkqVmF6eWwl+26oC94NlzCUBXJ1kjkWCWlnWqjjmJvNYt3rSFbuGxKXtTr1ZlLp8Vgw3gJrW9OsExtWru/VMwb7l0KM3oyL6N4VTYO0l1QtwBgNt/1HhXXBJxo5ZN6i44zesYnh+JLktb6l3bqzLA2x1qshH2gyL6isx0B+kz6464bEqqXsgFtwWIuug7QYH2bhAnQwTI0JE7Lh+DRDmtqqmIlQFMdxiucdMOjr2OMri7YzKQuPKDR2OGa39YVOReAbnkSN4mWVaZaolcXuWmXJ0Hi9uUPmv8wpMDfcbO/wDmJ+Bo8dfS5Z6y2QyPkdGGxVmUqfdTeEOgqjepHPO4su8Hjbo1zA+aj8IqwXiVyNQvxFVmFuZiEtlSZKsQQwt5Qc2YA+1MKAeZ12ioXFeMvacfbto2S5rbBJn24GoOwiANDrqDXPJRukhscsj3bIX0kY1mwRMRF23IBOoOYAe8iuW2LoGrCATAidYAMAz3kH/iDv8A6RcS7YZAICPBaCCJBJU5o2GXw3Nctt8TliB7MkDbvGpkePxrlk9z0YJ1bL1rAEbn7QgZTBI7oOvd3QZp+1c+yJVZALbnTUaH7MEc/UTULDszAliJIVgwgtoTMTMa5RoBM6aVLtzOupErIBgbAnLpmIUtrPOskM2RuIIxmTBOYaTGhntanTWuz8FI+r2G5/V7M+fVqDXJcLgJuECCIHrpHyNdTw6OEUEz2RJJHMDu5TpVsfypkMvxtCXcTEDwI/XuqP8AX4Enkdu87+4belP3eB3DuyDX+Inn4AbeNVuJw2TYyTtpAA5tE+7zrsSi37Ticml7iHi7pNxs0MT1ZEghkmEbqzIDzAlDrJHhUnguDtst5XbRbgyWxOYMLdtmcfuL1pJB2qtKXWtPcVQ6nOqgxObNAjN2SGKg68wvpZ4PF5lt27ufDkhSM7L1ZI19qSA2mxIJg7610zftpM44KpcWWeh7zqRoNJG88gND+E1UcXIBCxLHkMsxMZjmIgT8tjVtcwyW1d06y65S47OupYqM2W00QJMAKNDyBAMZDi14XPq9wdo3OsRHK5GTKgYIpEFlMsZaTKmNzXM3qOtLSUfE80G5OmYskCA0g9XBkxlgmRuSdq7NwnGlsLYMQzWLTHwzIpj41yHg/BLmOuoF7KLcHXEAAJbRWSF5BiNAviTsDXZLVvuEDkPAbCuWS33OuL8D+FWJp1hrPhFN2X7RHcoPvJ/KidpqT3ZZbI8DQmiFCaKAxtqQUTUIphGCtOCm1pwUWBBimrntegp0UNzelHFRqg3LJ9xPuNTlpOrrJ07DVqiA0FTIBEGQQCI5gg71kMR0fNs5rAlP/T+0v3CfaXw3HjW6uYMGYqr4hYK7aaekirKdbok4XszPYTHEAwpZh9kEBiR9ntEAHwJHmN6Y40zXxhLtn9nes4kOqXc2GvukFL1lA41LrH8Jy6GroG3eFvN7YYyRvH7pO8TrVSv0eYZ7xgG7oxW3fd7ltdgcoMwddCZjlFUclJb7EtDjwVmKVsP1lu3PUO4dEKgdQCc7KpBMq1zZeUmO8zcBi9qj9IujTor3Ml52DLlAY3EWWVWKqNSYJ1aTVRhOI5dG7J7m7J9xqkHHhEcsJNW+S+vXzZxSXQciXmUMy6ZMQuoZhzS5bXIw/gncg1KGMtJdt3r1o2TLSqtnstcJLZ1aJI3MQI3I0qqfEJetm2+qsI0MEEdoMp5MCAQe8UnAOJe1hcTlcghSeTCAVYd0iG7wfKpZoaXsDp5tqn2HeK8Pu4jCXLYUPdW6RlDp7CtBVSxAIUZR4ia5LicA9jEXLTiHtvkI0IPjI35Gu+8M4dbttmliFSAWYsQqiQuukDlWMx/RE4rFXXVLhJME5C1o9hd20135muOa/iPRxyd6f5/4MlgMTPZHaG+snXVRy7PP9CrXBIGMHQ7AE6spY67HaCCD3axWqsfR/cRAgYaHmpA9AD3xr4Vd8M6F20U5pLkdpwI7hCjkIUDv99aLQ8k+xTdG+El2Nwgwseeb90nmRr79q1YGgHcCvu2+Xx9ak2cItpAiCFA85JMkt3kmhS3+v151Xbk5238Qi/Zk7AQfHuUfM/0rPcUtkkjmfajkv7o8K04t9kHny/Px5e6s/wATt7gczqa6MUtzizRfBDwdtntIP7nM4IUoGU5hlbtaHn3xppzqzwuFNu2VAMAuQGcETJAGiyEJOeATGkREU70fwJa0Cg0zMJJ7maf0Ks7/AA3KjFm2GwHlzNGeRXpfkMMUmtX2KLFX8qrt1hXImp1bLmyzvEgEnfnVbb6JXbt23cuvCq9y6SUy3mzQttYOkKucZmjQiF1rSLbXYRMo/joQYnzFPXMSxOgkyPdrr76Vt9isUkHw7hqWUCW1CrvpuTABZjuzGBqe6pjXQseJAHmahi4dR9qNPXQfGmrV/sidTBPm0hRHpPvqWmyuuidg3n3epgwCf9R9alRUTAdos/8AEyegb+nxqU5/Opy5Kx4FBoTRChNKhmA1CKJqQU6EYC0a02KcFFgQ4K8yzSCjFIOgFowaUrSRWGCFNYu1mU+GtOTXlaaUZFemDRTmUABgJipOFwQV8wjUH8KW1bhSp2pzDaGPA0dTo1Kys4+Itv5qf9a1T23zCG1HcdR7jV50oT9gx8U/nWs5hGn8f60+N7Essbdnv/B7HWibFqLmoIXJDDRllI5aj1oR0SwvWi4mZQ0lpdyQVgKAGJjTupriHSXDW1KveUsO0Bbm44YeCSB3akVSX/pNV1y28MWI+1ccJr35EzH3sK0p9rEjDyjR4m+luxce6zoq9g5YZjrAAEasf1pVVgenoQALhnI72vID7gjR76yfFukd6+c10rlBkIoITNsW3lmPeSd9IFR8LxCTsP160v2KLbdHR7fTfOf7CP8Aqg+H7lXXDukAO9thPcyn8qwHC2LQQF5bk/lWv4asb5fefyqscSq2SlmldIvcTeDAEc950NNgUCNNPIsmovwWiu7HysKPKs5xHY1ocSwIjNE6bfnUVODI57WYjnrAj0injNR5JyxufAvRH/yw+/c/narXEgFTO3OhwmCS0uW2oVQSYHeTJOvia9jvYb0+YpG9U7XkslphT8FJew6scwGhIAI7o/Onrcqcszp66HSnbVkDQbAyPcR+Jp04XnHKPSrtnMkyIFyuhnUhVj1Jk+s03w3CZktkaAMxH3S2g91WFnCxrMkfmSPnUlBAAAgDl5Ujn4HjjvkCAo7I5kn13PvrzONT5/ChuaA+Y+JFELWpnYj8/wA6QoEg0+NIaI0BrIzBNCKU0gp0IwAaMU2DRiixUOCjFNijFIyiHBRUANGDSDoTJTTWjT4oqFjURhbgUthTOvdUgrQNAkkwANSdgO81rDRzj6RPpEu4e8cLhlTMFm67qXyllDhUSQJClGlpHaGh1rBXuKXcQJvXGc81J7I8kHZA9KZ4zxD6zfu4gTF67edZ3ySiW/8AQimOVRMOCCI7++tRNyJ6Wvyp6xhhJ5HTur1i4Dpz9fhU3Crvp3UQXZBxFnadfd4xpTmGS3Paj19KtQikdoD9aUK2E/dHupkBosOHC0NsvvPIVpMNeQeArP4DCJMwO8a1c2So2Aq6lao59FOy5sYscqlHFZRWdPEgui+VQr/GSSADQUFyxnN1SL3F46TvUT/xd7f9mxHhuvuNUbcWPPWmGxRJ1rOjKzXYbp3H9rbmBM29/wDKx/3VqMNiEvW1dTKOAQfA/I1yRrnyPjy51u/o/wAVmwzrM5L9xfIMRcA/11CaS3ReEm9maZbYGwpq6NfKn6Fk1pEyrQ1FKBpTmWko2Chvqh8flSmiNAaIrEagaiNATTIRgtQivNSCqCMbWnBTS04DTMRDgpwGmlNGDU2VQ4DRCgBohSMdDgpRQA0QpR0EKzP0lcRNnhmJZTDOgsqdiDeZbUjxAcn0rTCsJ9MOIAwVu0d719VXztq93/YB60FyFvY5TgwOrAGwDgeQb8iKC12WE9wJ/wAVHw5wCoPNiPS4vzD2lEf+4KHFf3jfuBR8yT8apZCialoSNP1HlUnB38sye6J9ah4S9IBnl406W15beHlzFAZEx8f4aR+IH40oxw7jtUVRI27u7v8ACpJBB1EaDv5zQMW2A4nCqREbHzgyDrpRPxyZyjnodT61TKdpXn/tNFcxkCY10p06Fass0xeon8e/yqDiuJhdBE1W3+Jk6L5U/wAOwcdt9T9kfjWcrMopFlhbZiWOp18qcJNCW/U00b3a05DvmtYaFvaKx5BT8jWl+i/GEYjE2zs0uPO2+Un/AOxf8tZrFOMhzaAkA+Cr22/0q3vqX9H2MZcdaciFvG5aA2PbXrS3+dVHvpWNHk7HXjXqSplRKQ140JoisQ0JNKaEmnQjENATSk0DGnQjBakBrxNCDTkwAaMU0powaZiIdBpwGmQaMGkaKJjoNGDTQNGDSMomOA0QNNg0QNIx0GDXL/p5DixhLi/3d93I74tz/KHrp4Ncc+mXi04/DWPs27LOw8b5ZZ8SFtfE99KN2Mbi7ZZGe37SKtwAfa6srcGg8EifH0qRcAa1cy/bhht3SD7qDCBbfYYdlYyNMMqnWJMSokx4HbSovC8SArWw2bq2yhv3kAlD/lI91EQLg2ImV5gwRVkBrz28+dUGfq8Yo5XU+IkVfqayMwg5ER3/ABmlvY4kx3f1nn5e6vE/E7abzINH9XE+M0TDD4xtz3wJ74Jn4U0c7/r+v6mpbYcsUkgDVo/yqdvOpYyoNPl/WsYbwmCW2Mz6nkPWpltpkn9R3VCFwuZMx+tTUtNqIB25dgf8+FRMN2iSefhyJoMViCTA5f8AND14toSfCNt+6sYdvkNcynVVAJEgAkwYbTaAvvozxUpet3F/u2Fz/I9tmJ8MoI9aq7D3J1slixznMUCnNqCACSdCv2TU7EWyqQxEsAhjQBSczfL1gd1YJ3sGvE1WdGcZ1uDwzzJaxbJ+9lAb4zVjSDniaEmvE0hNMKxCaAmmLuIIJnRRt4+s/Dwp3NTIVniabaiJoCadIm2CxpBSE14GnJjQNGDTS0YqjQiY6DTgNNA0YNTaKJjgNGDTS0YNIyiY4DRg00DRg0lDphivn7pxixf4vizuqvbtCeRtIqNHhmNyvoBTXzNg7vWYjEMw1a9dY/4rjN+NIx+xLS+AuXKLhUnLMZgO6d95qm4ljMlzPcJDMmwiBkPYTzKk9/jvVrxNxatZlXUmBOwnn41efRp0btX8abd6bivgrzXAdmF17VrKI9mBJkaz5VmBHPcDjGv4pHOgGw7gJPzrVi9+vdVY3AVwmOxVlGLLZutbUtGYqCCJjSYPwqZv8/xrIzJa4uNO/wDoam27wJ08edVNpAx2qSlyAI5zRQCc90Zo7gfiR4eFIdagrdM89hz8TUyxbnWiYkoBzH61r2Iv5QY3nuoHuQNtqhXGLMZNYwWaASYHn+vKhsHrVuEKLjDKoENCK8g3MogtBgetV2PvchUs4JU4ZcxOpufXbNgGSALeTrHAg/amDPIUAovGKqLvWLLW+ptZpbJJQKzELqCCsd3yqVjcKowxKWy8opVhmY5t2ZmGgVQIiJJrM8LHaNoyVUKymdQDPZPfEmDvr61a3WhSusHTQkeGoB1ogOn/AEf4g/UEAgrbBA7yT+05bAZsvf2TWgvYgjNEQqBhMzJzb67aVzz6I9TikYSAtpte9usRveFFdHayDMgaxPjG1LQ1iG7Gafs6zy9mfTnTKlyqnQkmfZMKCp5Trrz8acuWFMyAZMmeZGleuWwwgiRTUK2R0AZkJysSXGbKOWmnh+udImIYhSY7SMxieQUgCT/Fv4U91Y00GggeA7hQGyO7ll/w93lTJCNjb3mgFVkFZ/xHbX7IG5Nee6BvvEmAY03PhS3LIIgjQaendQsg313ndufrTpE2wGvjv+B8vxokeRPfTZsL3fE+J79d6NBpVEibZ//Z"/>
          <p:cNvSpPr>
            <a:spLocks noChangeAspect="1" noChangeArrowheads="1"/>
          </p:cNvSpPr>
          <p:nvPr/>
        </p:nvSpPr>
        <p:spPr bwMode="auto">
          <a:xfrm>
            <a:off x="63500" y="-754063"/>
            <a:ext cx="2238375" cy="158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50" name="AutoShape 6" descr="data:image/jpeg;base64,/9j/4AAQSkZJRgABAQAAAQABAAD/2wCEAAkGBhQSERQUEhQVFRUVFBYUFRgXFxQXFBgVFRgWFBcVFBcYHCYfFxkkGRUVHy8gIycpLCwsFh8xNTAqNSYrLCkBCQoKDgwOGg8PGiwkHyQsKSwsLCksLCopKSwsLCksKSksKSwsKSwsLCksLCwsLC0sKSwsLCkpLCwpLCwpKSwpLP/AABEIAL0BCwMBIgACEQEDEQH/xAAcAAABBQEBAQAAAAAAAAAAAAACAQMEBQYHAAj/xABGEAACAQIEAgcEBwUHAgcBAAABAhEAAwQSITEFQQYTIlFhcYEykaGxBxRCcsHR8CNSYrLhM0OCkqLC8YPSFTRTY5Ojs3P/xAAZAQADAQEBAAAAAAAAAAAAAAABAgMABAX/xAAtEQACAgEDAwMEAAcBAAAAAAAAAQIRAxIhMQRBURMiMhRhkbFCcYGhwdHwI//aAAwDAQACEQMRAD8A6eopwCkAowK9Bs8tIUCjApAKcApGyqQh2PkflXKrIZ1DMSSY3PcP611W97Lfdb+U1zpLYAHw9QpFKlbKJ0hMNhdQT3/hUg4MHlvVhgeGFxmiAAPhv8aVLO8cqvGKojKbRAPDxG1eXB1auulNSBTaYkZTkR0tBRUa/ixB8j8jUnHns6VUXT2W8j8jU5y07ItigpK2dVwn9mn3F/lFPRTWBH7K39xP5RT+WuE7qEivRRV6K1hoGK9FFFeitZqBoLg2p2Kbu8qyA0NXG1HrSNd0pnF3NV9fwqE7yfSKtGFo55TpjT4jWPAV5pNMKoG/hNOPqgIOv6FdNHHdkHGrG+5MimL8ZfEAH4CpuJIZRO4j+tVV3DPqeWp9OVWi/JJxZeB9B5AfKnsLjCgjeonVsBqOQpA9S0poopOLs9fcFie/X30y9uadLA0BEbUydAqy1wQ/Zp90UZFewf8AZp90UZFQvc6a2QyRXlFERXgKYWhFFGBSKKcUUGwpHgKcAoUpwCptlUgLw7Lfdb5Guf8ABbPWsqtoIUk/wiPz+FdDuLKt90/I1z7ozeA30lAPdBowe9GntG0bLEAMOrTRfD9eNVdzA9WSTtlP4VY28VbRZLCqLHcX6xuyNB3VaMq2XByKMslSY7e2qsxd4A6kD/mo/G8ddRUKqZdiBPgB+dZpuGX7xJYk/KllLsjpjjvdl9ieP2gILT5VRY3pGIbKvI/KpI6Hmfap09EFjUzOhqctTKR0xNKvTG+UUIAoyL/KKj3eM4p93NDh8GRHgB8IFSbrgCJoRxeTPN2RuuDMTh7JbUm1bnzyLNTKzeE6U27du2mS4SqIpgLEhQNCW8KG504UR+xfcDVrY39fGl+nyPhDfUY1yzTRXqxtn6Rc0xhyO0AAbiyeyGmAp76iX/pRZT/5Wf8ArDx/9vwrfTZfH6D9Rj8/s3sVC4uP2bHwHMjUlQNRtWGP0wx7WEb/AA3UPzUU/wAO+k+1jLi4dbF5GeSC3VlP2YNwzladkI25issM4tNoE8sJQaT7F5bRtMxfTvJ25+1UvEYMxK/Ll+FT7cMASPGN4NFeNZ5G2TjhSW5m8Uh2II1nQ+ffTeUAe1H3tPiKn8QuBYnmTHmKgXMQjg7g8/Pn+vGuqFtHHNpOrPOpAmJHeNR7xXp007vwqi4i72yGtsykHcEjTuI2YeBmtJwFBi8PneA2ZklRl9mBqO/y0psi0LU+DYnr2RfdUCBI5D5VHvcPU8qmBdB5CkIrgUmuD0XFPkpL3ByPZqDctMu4rTkU1ctA7irxyvuQlhXYi4IzbQ/wj8acIo1twABsNKQilsNUNMKQUZFCBT2LR5RTi0Kii5UGFDTXMrqDs+nk2/xqUBUXGWM9sgb7r94aijwGIz21bnGvmND8qRlES0WufcO4TcuAZVIED5RtXQVaitoAIAgeFKpaR6szuE6I/wDqMT4TVzhuDWk2UetTQKWaRybGUUjLdM7ImxAAguf/AMx+NUnDMAbmijxJ5bfnVp9IeNW0LL3HVFBuSWYKPsQNdz4DXSsnf+lexZt9Vg7L3nJIa4x6q1mM6CQXYA6bL508JUhZo0f1eGMGY399OXrECSIG8nRR6nSuU8V6c45nIDiz4WUCNB11d8z/AOoVnMVnumbtxnbebjPcPmCxPwNdDnvsjn9O17mdixXSbCW5D4mwCOQuK591vMfhWaxXTjCgznuP3Zbbx73y1iMJgVJglh5BR8NasW4BbA/vD/iUfJabRPIBSx4uWde4ZhlvWrT58me3adQQMxDpnA9reDXOunvSZrV58Nhm7VmesuwGJcBQUtzOULLSfazDkBJ6PwZAMPh4EZcLZA8ItL+B+Fcb6Z8Iu28bfUzF2495GP20uNmgN4FspHIr41ssp6UkyeKMHLdbkPgXSS+lxc7vftyc9u4zsIOsqzTlfTQjmIOhrquA6J2XHXi67i6M6L7LFGHZD6yHBnYco765Fwi2EZsxdWMIMuh1MntAaax4Vvug/SQ2UvoVNwq6lBniGZWIGU9lQSJJjfyrYHKkrDnrU9tvJY8S6K2wQTda0rHL20z6xMAjLyDHXu7hVf0MtonFbfVvnQC9lYrlJHVPrlJJH6MDarHpLxQ3hEHIII7SkAyQCwBIkjumPXWp6JZVx1tv4L3jvabuFdU03E54S072djTFVA41xtrQUW1DuzBYMwogmSRHMRvzM1HTGDvHvqLj2k5oJB1LDUhQokEbQACffXJHEtW5WWd6diYMet4KYIbciDA2mG5jY+RFSMXaCWmuFcxUAbQSCRpMaDtT4RNZ7C45SSUyCQDoMoBjkrAjYCY/GpuD4o1tWVRmVp0eZBOjZTqDvt/WqSxNfH8EYZU71fn9bETEhbiF1kQe0O7nr6az51fdCdMMR3XX/wBsVl7qDZgVO0/90R47ioGe5axBa0xVoTVSIIbQBgdCCdO0Ik99Xlh9WLgnXfcjjzejNTas6uaZvXQoljA0HvMD51UdGuk31kZHGW6oBMeywKhgyTqJB2Pcd4MS+kP9g3mn8wrzPSccihI9n1Yyx64k0GRI2oSKzuCx7WtzKiMw7g0wfhWiVgRI2NGeNwYsMimgCKAinSKA0EFoaIpAKJhSAU4lCKKV/ZPkfka8opbg7Lfdb5GgzIG1ckA1HwTZbly34518m1PxmhwxIAocUp6y245aGjJBTLJjAJ7hPupLF/MoI2NetOGqjt45kYwOzmJA8J/pU3sVW5fu5MAc9z4c/U7VD4h0is2btmwzqLt9sttPtQASWI5DskDvPrT9nFqcvcw0PluPn7q42/Er/wBYOOtBXxWNxD2MCG1KYdCU61EOkEQoZtACxg5jS0g2Xn052OsOAHIXL0x5WtPDeufYDB9mWWdgIGkkFt+RIB8dfGt/04wJsWOH277q9xReLuBAe6TZdnM7yS2p3JBMCaPol0YVbRxGJGnbW3b2a4fZZieQMQD4z3T04VFKyWWTMueGG4xzADWD2FJGpEEEfCnr3R4AAGNP+BHcOUVf9SzXHzoF0zLAgrBGn8SmTqdaaxzZRPcD+vOvSlFRdM8r1HNe1lVb4Mi9qOVV2L4l2sqKIFW1rFzIbQGY1E6/hVVdw+UkAfma582Sl7C/T4nJ/wDodJ4Vc/YWDz6iz8bayKyH0hYy2yrZgG4rBwedsQAde9hAjuE/u1tuD4WcPY1AP1ezynXq13115Vh+L9Dw125nv3CSzEnIgkk67k1yzy+2jqhh91mI4dw9DcUNcKgsMzHkNJ8u6eUztXQbHCwrnIoUakBQAATzI56aSZnx3NbhOhVqf7S6f/j/AO2tlwThaJayC5cYKdM2SQCPZEKNPlQwZdI2fFqM3jXuBchjITvC6GZmI35TQdAXB4rZ05Xtdv7tuXwrU4/gyn7bDxhaidGuBC3j7d7rGaOsMFQJLIVJ0bf0rpyZouDX2I4sLjNM6YyzUTEcKtXFKtbQhgQdBqDoZipatO1LXlJtcHpOKfJn36E4f7Aa3912I9zyB6RVfieh11R+yuKw3hgVPvEqfcK2Feq0eoyR7/k559Linu1+Dm2Lt3LOl62yeJ1TlsRpy2BHlVXfVS53yFQjkHUWnAR4jcCVJHcCY00601sEEHUHcHY+Yrm3HrCW8ebKgW7boCIGhfLLKBspiGEa90RXo9L1GttVTr/R5vV9N6UU7tX/AF7jFguMRbKkdao6m64INs3gFfD3Cw5MRlb/APsf3jW64pdz4UNBGbq2g7iSpg+I2rm9xSt+9aG161rHJrSrbuAeJXq38Ax7q6Hi0P1FB9rq7Q9YX8aTqElKD+43Sv2zXaipBAEHXN+zI7w2Yo3pqPSrvgs9XBOogHziCfWJ9TVE6i5ZBXcxH3kmB75HrV9wdeyW/eCH+b84qOb4lsN6iaRQGnDQGuZHWxthSCiYUgpybBWjihWnBWYURLdFctgxTt21zFCBTXYEqFt242qBxrD6KwERIPrqPxqdhn3B3X5cq9jMMLiNbJjOpE8xOxHkQD6Uj3KLYz2PeMOyTlLsbYJ+yLgUlvIKGPpVZ0S4VbuYk4xwc1u2uGsqdFtBVggDk2RhJ/eu3ByqH0j48ptYfriFcm5YuiYGe3l6wk8syAJPIXieVe4Vjj162DlNm/Ya5aMEG7ctMDeYg7Fhczx3VaMV6aTIyk/UdAfTA0/U94zYgEj7tk6eMCa0HBAGRWDjqlAy9qECqBlG8CABpptVN024bevph1tWuuK3H0MZUBQQxYkBRIjUx57VD4Z9HysQcXeyd62gzehuNoPIJHjTQ9qf/MlnxrLVuq/uP9Jel1tnyo2YL7TfY3nKDOokCTGsCKpFv3b+tm2zz7PV27j6TvmywOWunwrpHC+iWAtCbNq27D7T/tXnv7c5fSKtTU5dRS0xRbH0sVuzk9jodj3/ALsqP47ltPgpY/Cp6/RliX9u9ZXy624fiFmulKsmBU61ZC+dczm2daikUOA4WbVq3bJnq7aW5AicihJjWJiYrD/SD0itYNsoHWXCcxUNAUH95oOpnYDbWt90ix/1exevaSqnIDsXOiL4yxFfPvF899yWMsWzE6klidSY3NO2qJJOxi/0sxF66BnKgmFS2WVRPiDLHxJ91ajg/SbEWyw6wsDqA0Ny3BImKzB4KEIJdiZHLno2u1Xa2yIIH2Z72jTUDmK2JrubKn2OkYDi64m2WXQiMynUrJ0PivjUrhS/t18m/lNc2scbexcV02GrfZDLuwPh3/DlXT8Lhouqw2KsR5MpIPuNVlTWxKLae5o7F/KfCpmcVnzc0Hkp/A1KTF6b7CfSoemXeTayXieKokSZkxT2CxQuW1ddmGYetY7i+PUGJAYxpuVU94GxNS8F0nFuzZREJ7CqpbRSQIOWJJ592gJ5V0y6V6U4o5Y9WtTUmawmuW9O8SGxBa2Q3V3bFwlYaBb0uZY3YKzaeBG+lXuPxl26Iduz+6ui+vNvUms3xDBxtpG0ae6rYMfotyl4I58vrVFeR7iXDms3bd5GBRhnRvaQvllCSN1dM9s+D98V0F7fW4dMgiVtsAdYEAgTz0rmnDuM5VfD3BIuK5QbDPpDLyVs5XT7W++/UuE/2Frn+zTu/dHdpUs07UZeCuCFOUezKTA8P7Ny03ZbMzL4hjOnkTVhwckBlP2Y9CZB9JE+tTLqLcJB5c+c+FNYVSHfNvCesZhNSlPUnZZQ0yVEgimyKcNAamijGzQxRmkFOibBWjFAKcFZmQQoWtzRrQk9r0FKORLyFXVu/sn8Kae/luZSfsgj3mrDELKn3j01qsx1nPcRtux8cxp4O3TFkqVmF6eWwl+26oC94NlzCUBXJ1kjkWCWlnWqjjmJvNYt3rSFbuGxKXtTr1ZlLp8Vgw3gJrW9OsExtWru/VMwb7l0KM3oyL6N4VTYO0l1QtwBgNt/1HhXXBJxo5ZN6i44zesYnh+JLktb6l3bqzLA2x1qshH2gyL6isx0B+kz6464bEqqXsgFtwWIuug7QYH2bhAnQwTI0JE7Lh+DRDmtqqmIlQFMdxiucdMOjr2OMri7YzKQuPKDR2OGa39YVOReAbnkSN4mWVaZaolcXuWmXJ0Hi9uUPmv8wpMDfcbO/wDmJ+Bo8dfS5Z6y2QyPkdGGxVmUqfdTeEOgqjepHPO4su8Hjbo1zA+aj8IqwXiVyNQvxFVmFuZiEtlSZKsQQwt5Qc2YA+1MKAeZ12ioXFeMvacfbto2S5rbBJn24GoOwiANDrqDXPJRukhscsj3bIX0kY1mwRMRF23IBOoOYAe8iuW2LoGrCATAidYAMAz3kH/iDv8A6RcS7YZAICPBaCCJBJU5o2GXw3Nctt8TliB7MkDbvGpkePxrlk9z0YJ1bL1rAEbn7QgZTBI7oOvd3QZp+1c+yJVZALbnTUaH7MEc/UTULDszAliJIVgwgtoTMTMa5RoBM6aVLtzOupErIBgbAnLpmIUtrPOskM2RuIIxmTBOYaTGhntanTWuz8FI+r2G5/V7M+fVqDXJcLgJuECCIHrpHyNdTw6OEUEz2RJJHMDu5TpVsfypkMvxtCXcTEDwI/XuqP8AX4Enkdu87+4belP3eB3DuyDX+Inn4AbeNVuJw2TYyTtpAA5tE+7zrsSi37Ticml7iHi7pNxs0MT1ZEghkmEbqzIDzAlDrJHhUnguDtst5XbRbgyWxOYMLdtmcfuL1pJB2qtKXWtPcVQ6nOqgxObNAjN2SGKg68wvpZ4PF5lt27ufDkhSM7L1ZI19qSA2mxIJg7610zftpM44KpcWWeh7zqRoNJG88gND+E1UcXIBCxLHkMsxMZjmIgT8tjVtcwyW1d06y65S47OupYqM2W00QJMAKNDyBAMZDi14XPq9wdo3OsRHK5GTKgYIpEFlMsZaTKmNzXM3qOtLSUfE80G5OmYskCA0g9XBkxlgmRuSdq7NwnGlsLYMQzWLTHwzIpj41yHg/BLmOuoF7KLcHXEAAJbRWSF5BiNAviTsDXZLVvuEDkPAbCuWS33OuL8D+FWJp1hrPhFN2X7RHcoPvJ/KidpqT3ZZbI8DQmiFCaKAxtqQUTUIphGCtOCm1pwUWBBimrntegp0UNzelHFRqg3LJ9xPuNTlpOrrJ07DVqiA0FTIBEGQQCI5gg71kMR0fNs5rAlP/T+0v3CfaXw3HjW6uYMGYqr4hYK7aaekirKdbok4XszPYTHEAwpZh9kEBiR9ntEAHwJHmN6Y40zXxhLtn9nes4kOqXc2GvukFL1lA41LrH8Jy6GroG3eFvN7YYyRvH7pO8TrVSv0eYZ7xgG7oxW3fd7ltdgcoMwddCZjlFUclJb7EtDjwVmKVsP1lu3PUO4dEKgdQCc7KpBMq1zZeUmO8zcBi9qj9IujTor3Ml52DLlAY3EWWVWKqNSYJ1aTVRhOI5dG7J7m7J9xqkHHhEcsJNW+S+vXzZxSXQciXmUMy6ZMQuoZhzS5bXIw/gncg1KGMtJdt3r1o2TLSqtnstcJLZ1aJI3MQI3I0qqfEJetm2+qsI0MEEdoMp5MCAQe8UnAOJe1hcTlcghSeTCAVYd0iG7wfKpZoaXsDp5tqn2HeK8Pu4jCXLYUPdW6RlDp7CtBVSxAIUZR4ia5LicA9jEXLTiHtvkI0IPjI35Gu+8M4dbttmliFSAWYsQqiQuukDlWMx/RE4rFXXVLhJME5C1o9hd20135muOa/iPRxyd6f5/4MlgMTPZHaG+snXVRy7PP9CrXBIGMHQ7AE6spY67HaCCD3axWqsfR/cRAgYaHmpA9AD3xr4Vd8M6F20U5pLkdpwI7hCjkIUDv99aLQ8k+xTdG+El2Nwgwseeb90nmRr79q1YGgHcCvu2+Xx9ak2cItpAiCFA85JMkt3kmhS3+v151Xbk5238Qi/Zk7AQfHuUfM/0rPcUtkkjmfajkv7o8K04t9kHny/Px5e6s/wATt7gczqa6MUtzizRfBDwdtntIP7nM4IUoGU5hlbtaHn3xppzqzwuFNu2VAMAuQGcETJAGiyEJOeATGkREU70fwJa0Cg0zMJJ7maf0Ks7/AA3KjFm2GwHlzNGeRXpfkMMUmtX2KLFX8qrt1hXImp1bLmyzvEgEnfnVbb6JXbt23cuvCq9y6SUy3mzQttYOkKucZmjQiF1rSLbXYRMo/joQYnzFPXMSxOgkyPdrr76Vt9isUkHw7hqWUCW1CrvpuTABZjuzGBqe6pjXQseJAHmahi4dR9qNPXQfGmrV/sidTBPm0hRHpPvqWmyuuidg3n3epgwCf9R9alRUTAdos/8AEyegb+nxqU5/Opy5Kx4FBoTRChNKhmA1CKJqQU6EYC0a02KcFFgQ4K8yzSCjFIOgFowaUrSRWGCFNYu1mU+GtOTXlaaUZFemDRTmUABgJipOFwQV8wjUH8KW1bhSp2pzDaGPA0dTo1Kys4+Itv5qf9a1T23zCG1HcdR7jV50oT9gx8U/nWs5hGn8f60+N7Essbdnv/B7HWibFqLmoIXJDDRllI5aj1oR0SwvWi4mZQ0lpdyQVgKAGJjTupriHSXDW1KveUsO0Bbm44YeCSB3akVSX/pNV1y28MWI+1ccJr35EzH3sK0p9rEjDyjR4m+luxce6zoq9g5YZjrAAEasf1pVVgenoQALhnI72vID7gjR76yfFukd6+c10rlBkIoITNsW3lmPeSd9IFR8LxCTsP160v2KLbdHR7fTfOf7CP8Aqg+H7lXXDukAO9thPcyn8qwHC2LQQF5bk/lWv4asb5fefyqscSq2SlmldIvcTeDAEc950NNgUCNNPIsmovwWiu7HysKPKs5xHY1ocSwIjNE6bfnUVODI57WYjnrAj0injNR5JyxufAvRH/yw+/c/narXEgFTO3OhwmCS0uW2oVQSYHeTJOvia9jvYb0+YpG9U7XkslphT8FJew6scwGhIAI7o/Onrcqcszp66HSnbVkDQbAyPcR+Jp04XnHKPSrtnMkyIFyuhnUhVj1Jk+s03w3CZktkaAMxH3S2g91WFnCxrMkfmSPnUlBAAAgDl5Ujn4HjjvkCAo7I5kn13PvrzONT5/ChuaA+Y+JFELWpnYj8/wA6QoEg0+NIaI0BrIzBNCKU0gp0IwAaMU2DRiixUOCjFNijFIyiHBRUANGDSDoTJTTWjT4oqFjURhbgUthTOvdUgrQNAkkwANSdgO81rDRzj6RPpEu4e8cLhlTMFm67qXyllDhUSQJClGlpHaGh1rBXuKXcQJvXGc81J7I8kHZA9KZ4zxD6zfu4gTF67edZ3ySiW/8AQimOVRMOCCI7++tRNyJ6Wvyp6xhhJ5HTur1i4Dpz9fhU3Crvp3UQXZBxFnadfd4xpTmGS3Paj19KtQikdoD9aUK2E/dHupkBosOHC0NsvvPIVpMNeQeArP4DCJMwO8a1c2So2Aq6lao59FOy5sYscqlHFZRWdPEgui+VQr/GSSADQUFyxnN1SL3F46TvUT/xd7f9mxHhuvuNUbcWPPWmGxRJ1rOjKzXYbp3H9rbmBM29/wDKx/3VqMNiEvW1dTKOAQfA/I1yRrnyPjy51u/o/wAVmwzrM5L9xfIMRcA/11CaS3ReEm9maZbYGwpq6NfKn6Fk1pEyrQ1FKBpTmWko2Chvqh8flSmiNAaIrEagaiNATTIRgtQivNSCqCMbWnBTS04DTMRDgpwGmlNGDU2VQ4DRCgBohSMdDgpRQA0QpR0EKzP0lcRNnhmJZTDOgsqdiDeZbUjxAcn0rTCsJ9MOIAwVu0d719VXztq93/YB60FyFvY5TgwOrAGwDgeQb8iKC12WE9wJ/wAVHw5wCoPNiPS4vzD2lEf+4KHFf3jfuBR8yT8apZCialoSNP1HlUnB38sye6J9ah4S9IBnl406W15beHlzFAZEx8f4aR+IH40oxw7jtUVRI27u7v8ACpJBB1EaDv5zQMW2A4nCqREbHzgyDrpRPxyZyjnodT61TKdpXn/tNFcxkCY10p06Fass0xeon8e/yqDiuJhdBE1W3+Jk6L5U/wAOwcdt9T9kfjWcrMopFlhbZiWOp18qcJNCW/U00b3a05DvmtYaFvaKx5BT8jWl+i/GEYjE2zs0uPO2+Un/AOxf8tZrFOMhzaAkA+Cr22/0q3vqX9H2MZcdaciFvG5aA2PbXrS3+dVHvpWNHk7HXjXqSplRKQ140JoisQ0JNKaEmnQjENATSk0DGnQjBakBrxNCDTkwAaMU0powaZiIdBpwGmQaMGkaKJjoNGDTQNGDSMomOA0QNNg0QNIx0GDXL/p5DixhLi/3d93I74tz/KHrp4Ncc+mXi04/DWPs27LOw8b5ZZ8SFtfE99KN2Mbi7ZZGe37SKtwAfa6srcGg8EifH0qRcAa1cy/bhht3SD7qDCBbfYYdlYyNMMqnWJMSokx4HbSovC8SArWw2bq2yhv3kAlD/lI91EQLg2ImV5gwRVkBrz28+dUGfq8Yo5XU+IkVfqayMwg5ER3/ABmlvY4kx3f1nn5e6vE/E7abzINH9XE+M0TDD4xtz3wJ74Jn4U0c7/r+v6mpbYcsUkgDVo/yqdvOpYyoNPl/WsYbwmCW2Mz6nkPWpltpkn9R3VCFwuZMx+tTUtNqIB25dgf8+FRMN2iSefhyJoMViCTA5f8AND14toSfCNt+6sYdvkNcynVVAJEgAkwYbTaAvvozxUpet3F/u2Fz/I9tmJ8MoI9aq7D3J1slixznMUCnNqCACSdCv2TU7EWyqQxEsAhjQBSczfL1gd1YJ3sGvE1WdGcZ1uDwzzJaxbJ+9lAb4zVjSDniaEmvE0hNMKxCaAmmLuIIJnRRt4+s/Dwp3NTIVniabaiJoCadIm2CxpBSE14GnJjQNGDTS0YqjQiY6DTgNNA0YNTaKJjgNGDTS0YNIyiY4DRg00DRg0lDphivn7pxixf4vizuqvbtCeRtIqNHhmNyvoBTXzNg7vWYjEMw1a9dY/4rjN+NIx+xLS+AuXKLhUnLMZgO6d95qm4ljMlzPcJDMmwiBkPYTzKk9/jvVrxNxatZlXUmBOwnn41efRp0btX8abd6bivgrzXAdmF17VrKI9mBJkaz5VmBHPcDjGv4pHOgGw7gJPzrVi9+vdVY3AVwmOxVlGLLZutbUtGYqCCJjSYPwqZv8/xrIzJa4uNO/wDoam27wJ08edVNpAx2qSlyAI5zRQCc90Zo7gfiR4eFIdagrdM89hz8TUyxbnWiYkoBzH61r2Iv5QY3nuoHuQNtqhXGLMZNYwWaASYHn+vKhsHrVuEKLjDKoENCK8g3MogtBgetV2PvchUs4JU4ZcxOpufXbNgGSALeTrHAg/amDPIUAovGKqLvWLLW+ptZpbJJQKzELqCCsd3yqVjcKowxKWy8opVhmY5t2ZmGgVQIiJJrM8LHaNoyVUKymdQDPZPfEmDvr61a3WhSusHTQkeGoB1ogOn/AEf4g/UEAgrbBA7yT+05bAZsvf2TWgvYgjNEQqBhMzJzb67aVzz6I9TikYSAtpte9usRveFFdHayDMgaxPjG1LQ1iG7Gafs6zy9mfTnTKlyqnQkmfZMKCp5Trrz8acuWFMyAZMmeZGleuWwwgiRTUK2R0AZkJysSXGbKOWmnh+udImIYhSY7SMxieQUgCT/Fv4U91Y00GggeA7hQGyO7ll/w93lTJCNjb3mgFVkFZ/xHbX7IG5Nee6BvvEmAY03PhS3LIIgjQaendQsg313ndufrTpE2wGvjv+B8vxokeRPfTZsL3fE+J79d6NBpVEibZ//Z"/>
          <p:cNvSpPr>
            <a:spLocks noChangeAspect="1" noChangeArrowheads="1"/>
          </p:cNvSpPr>
          <p:nvPr/>
        </p:nvSpPr>
        <p:spPr bwMode="auto">
          <a:xfrm>
            <a:off x="63500" y="-860425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51" name="AutoShape 8" descr="data:image/jpeg;base64,/9j/4AAQSkZJRgABAQAAAQABAAD/2wCEAAkGBhQSERQUEhQVFRUVFBYUFRgXFxQXFBgVFRgWFBcVFBcYHCYfFxkkGRUVHy8gIycpLCwsFh8xNTAqNSYrLCkBCQoKDgwOGg8PGiwkHyQsKSwsLCksLCopKSwsLCksKSksKSwsKSwsLCksLCwsLC0sKSwsLCkpLCwpLCwpKSwpLP/AABEIAL0BCwMBIgACEQEDEQH/xAAcAAABBQEBAQAAAAAAAAAAAAACAQMEBQYHAAj/xABGEAACAQIEAgcEBwUHAgcBAAABAhEAAwQSITEFQQYTIlFhcYEykaGxBxRCcsHR8CNSYrLhM0OCkqLC8YPSFTRTY5Ojs3P/xAAZAQADAQEBAAAAAAAAAAAAAAABAgMABAX/xAAtEQACAgEDAwMEAAcBAAAAAAAAAQIRAxIhMQRBURMiMhRhkbFCcYGhwdHwI//aAAwDAQACEQMRAD8A6eopwCkAowK9Bs8tIUCjApAKcApGyqQh2PkflXKrIZ1DMSSY3PcP611W97Lfdb+U1zpLYAHw9QpFKlbKJ0hMNhdQT3/hUg4MHlvVhgeGFxmiAAPhv8aVLO8cqvGKojKbRAPDxG1eXB1auulNSBTaYkZTkR0tBRUa/ixB8j8jUnHns6VUXT2W8j8jU5y07ItigpK2dVwn9mn3F/lFPRTWBH7K39xP5RT+WuE7qEivRRV6K1hoGK9FFFeitZqBoLg2p2Kbu8qyA0NXG1HrSNd0pnF3NV9fwqE7yfSKtGFo55TpjT4jWPAV5pNMKoG/hNOPqgIOv6FdNHHdkHGrG+5MimL8ZfEAH4CpuJIZRO4j+tVV3DPqeWp9OVWi/JJxZeB9B5AfKnsLjCgjeonVsBqOQpA9S0poopOLs9fcFie/X30y9uadLA0BEbUydAqy1wQ/Zp90UZFewf8AZp90UZFQvc6a2QyRXlFERXgKYWhFFGBSKKcUUGwpHgKcAoUpwCptlUgLw7Lfdb5Guf8ABbPWsqtoIUk/wiPz+FdDuLKt90/I1z7ozeA30lAPdBowe9GntG0bLEAMOrTRfD9eNVdzA9WSTtlP4VY28VbRZLCqLHcX6xuyNB3VaMq2XByKMslSY7e2qsxd4A6kD/mo/G8ddRUKqZdiBPgB+dZpuGX7xJYk/KllLsjpjjvdl9ieP2gILT5VRY3pGIbKvI/KpI6Hmfap09EFjUzOhqctTKR0xNKvTG+UUIAoyL/KKj3eM4p93NDh8GRHgB8IFSbrgCJoRxeTPN2RuuDMTh7JbUm1bnzyLNTKzeE6U27du2mS4SqIpgLEhQNCW8KG504UR+xfcDVrY39fGl+nyPhDfUY1yzTRXqxtn6Rc0xhyO0AAbiyeyGmAp76iX/pRZT/5Wf8ArDx/9vwrfTZfH6D9Rj8/s3sVC4uP2bHwHMjUlQNRtWGP0wx7WEb/AA3UPzUU/wAO+k+1jLi4dbF5GeSC3VlP2YNwzladkI25issM4tNoE8sJQaT7F5bRtMxfTvJ25+1UvEYMxK/Ll+FT7cMASPGN4NFeNZ5G2TjhSW5m8Uh2II1nQ+ffTeUAe1H3tPiKn8QuBYnmTHmKgXMQjg7g8/Pn+vGuqFtHHNpOrPOpAmJHeNR7xXp007vwqi4i72yGtsykHcEjTuI2YeBmtJwFBi8PneA2ZklRl9mBqO/y0psi0LU+DYnr2RfdUCBI5D5VHvcPU8qmBdB5CkIrgUmuD0XFPkpL3ByPZqDctMu4rTkU1ctA7irxyvuQlhXYi4IzbQ/wj8acIo1twABsNKQilsNUNMKQUZFCBT2LR5RTi0Kii5UGFDTXMrqDs+nk2/xqUBUXGWM9sgb7r94aijwGIz21bnGvmND8qRlES0WufcO4TcuAZVIED5RtXQVaitoAIAgeFKpaR6szuE6I/wDqMT4TVzhuDWk2UetTQKWaRybGUUjLdM7ImxAAguf/AMx+NUnDMAbmijxJ5bfnVp9IeNW0LL3HVFBuSWYKPsQNdz4DXSsnf+lexZt9Vg7L3nJIa4x6q1mM6CQXYA6bL508JUhZo0f1eGMGY399OXrECSIG8nRR6nSuU8V6c45nIDiz4WUCNB11d8z/AOoVnMVnumbtxnbebjPcPmCxPwNdDnvsjn9O17mdixXSbCW5D4mwCOQuK591vMfhWaxXTjCgznuP3Zbbx73y1iMJgVJglh5BR8NasW4BbA/vD/iUfJabRPIBSx4uWde4ZhlvWrT58me3adQQMxDpnA9reDXOunvSZrV58Nhm7VmesuwGJcBQUtzOULLSfazDkBJ6PwZAMPh4EZcLZA8ItL+B+Fcb6Z8Iu28bfUzF2495GP20uNmgN4FspHIr41ssp6UkyeKMHLdbkPgXSS+lxc7vftyc9u4zsIOsqzTlfTQjmIOhrquA6J2XHXi67i6M6L7LFGHZD6yHBnYco765Fwi2EZsxdWMIMuh1MntAaax4Vvug/SQ2UvoVNwq6lBniGZWIGU9lQSJJjfyrYHKkrDnrU9tvJY8S6K2wQTda0rHL20z6xMAjLyDHXu7hVf0MtonFbfVvnQC9lYrlJHVPrlJJH6MDarHpLxQ3hEHIII7SkAyQCwBIkjumPXWp6JZVx1tv4L3jvabuFdU03E54S072djTFVA41xtrQUW1DuzBYMwogmSRHMRvzM1HTGDvHvqLj2k5oJB1LDUhQokEbQACffXJHEtW5WWd6diYMet4KYIbciDA2mG5jY+RFSMXaCWmuFcxUAbQSCRpMaDtT4RNZ7C45SSUyCQDoMoBjkrAjYCY/GpuD4o1tWVRmVp0eZBOjZTqDvt/WqSxNfH8EYZU71fn9bETEhbiF1kQe0O7nr6az51fdCdMMR3XX/wBsVl7qDZgVO0/90R47ioGe5axBa0xVoTVSIIbQBgdCCdO0Ik99Xlh9WLgnXfcjjzejNTas6uaZvXQoljA0HvMD51UdGuk31kZHGW6oBMeywKhgyTqJB2Pcd4MS+kP9g3mn8wrzPSccihI9n1Yyx64k0GRI2oSKzuCx7WtzKiMw7g0wfhWiVgRI2NGeNwYsMimgCKAinSKA0EFoaIpAKJhSAU4lCKKV/ZPkfka8opbg7Lfdb5GgzIG1ckA1HwTZbly34518m1PxmhwxIAocUp6y245aGjJBTLJjAJ7hPupLF/MoI2NetOGqjt45kYwOzmJA8J/pU3sVW5fu5MAc9z4c/U7VD4h0is2btmwzqLt9sttPtQASWI5DskDvPrT9nFqcvcw0PluPn7q42/Er/wBYOOtBXxWNxD2MCG1KYdCU61EOkEQoZtACxg5jS0g2Xn052OsOAHIXL0x5WtPDeufYDB9mWWdgIGkkFt+RIB8dfGt/04wJsWOH277q9xReLuBAe6TZdnM7yS2p3JBMCaPol0YVbRxGJGnbW3b2a4fZZieQMQD4z3T04VFKyWWTMueGG4xzADWD2FJGpEEEfCnr3R4AAGNP+BHcOUVf9SzXHzoF0zLAgrBGn8SmTqdaaxzZRPcD+vOvSlFRdM8r1HNe1lVb4Mi9qOVV2L4l2sqKIFW1rFzIbQGY1E6/hVVdw+UkAfma582Sl7C/T4nJ/wDodJ4Vc/YWDz6iz8bayKyH0hYy2yrZgG4rBwedsQAde9hAjuE/u1tuD4WcPY1AP1ezynXq13115Vh+L9Dw125nv3CSzEnIgkk67k1yzy+2jqhh91mI4dw9DcUNcKgsMzHkNJ8u6eUztXQbHCwrnIoUakBQAATzI56aSZnx3NbhOhVqf7S6f/j/AO2tlwThaJayC5cYKdM2SQCPZEKNPlQwZdI2fFqM3jXuBchjITvC6GZmI35TQdAXB4rZ05Xtdv7tuXwrU4/gyn7bDxhaidGuBC3j7d7rGaOsMFQJLIVJ0bf0rpyZouDX2I4sLjNM6YyzUTEcKtXFKtbQhgQdBqDoZipatO1LXlJtcHpOKfJn36E4f7Aa3912I9zyB6RVfieh11R+yuKw3hgVPvEqfcK2Feq0eoyR7/k559Linu1+Dm2Lt3LOl62yeJ1TlsRpy2BHlVXfVS53yFQjkHUWnAR4jcCVJHcCY00601sEEHUHcHY+Yrm3HrCW8ebKgW7boCIGhfLLKBspiGEa90RXo9L1GttVTr/R5vV9N6UU7tX/AF7jFguMRbKkdao6m64INs3gFfD3Cw5MRlb/APsf3jW64pdz4UNBGbq2g7iSpg+I2rm9xSt+9aG161rHJrSrbuAeJXq38Ax7q6Hi0P1FB9rq7Q9YX8aTqElKD+43Sv2zXaipBAEHXN+zI7w2Yo3pqPSrvgs9XBOogHziCfWJ9TVE6i5ZBXcxH3kmB75HrV9wdeyW/eCH+b84qOb4lsN6iaRQGnDQGuZHWxthSCiYUgpybBWjihWnBWYURLdFctgxTt21zFCBTXYEqFt242qBxrD6KwERIPrqPxqdhn3B3X5cq9jMMLiNbJjOpE8xOxHkQD6Uj3KLYz2PeMOyTlLsbYJ+yLgUlvIKGPpVZ0S4VbuYk4xwc1u2uGsqdFtBVggDk2RhJ/eu3ByqH0j48ptYfriFcm5YuiYGe3l6wk8syAJPIXieVe4Vjj162DlNm/Ya5aMEG7ctMDeYg7Fhczx3VaMV6aTIyk/UdAfTA0/U94zYgEj7tk6eMCa0HBAGRWDjqlAy9qECqBlG8CABpptVN024bevph1tWuuK3H0MZUBQQxYkBRIjUx57VD4Z9HysQcXeyd62gzehuNoPIJHjTQ9qf/MlnxrLVuq/uP9Jel1tnyo2YL7TfY3nKDOokCTGsCKpFv3b+tm2zz7PV27j6TvmywOWunwrpHC+iWAtCbNq27D7T/tXnv7c5fSKtTU5dRS0xRbH0sVuzk9jodj3/ALsqP47ltPgpY/Cp6/RliX9u9ZXy624fiFmulKsmBU61ZC+dczm2daikUOA4WbVq3bJnq7aW5AicihJjWJiYrD/SD0itYNsoHWXCcxUNAUH95oOpnYDbWt90ix/1exevaSqnIDsXOiL4yxFfPvF899yWMsWzE6klidSY3NO2qJJOxi/0sxF66BnKgmFS2WVRPiDLHxJ91ajg/SbEWyw6wsDqA0Ny3BImKzB4KEIJdiZHLno2u1Xa2yIIH2Z72jTUDmK2JrubKn2OkYDi64m2WXQiMynUrJ0PivjUrhS/t18m/lNc2scbexcV02GrfZDLuwPh3/DlXT8Lhouqw2KsR5MpIPuNVlTWxKLae5o7F/KfCpmcVnzc0Hkp/A1KTF6b7CfSoemXeTayXieKokSZkxT2CxQuW1ddmGYetY7i+PUGJAYxpuVU94GxNS8F0nFuzZREJ7CqpbRSQIOWJJ592gJ5V0y6V6U4o5Y9WtTUmawmuW9O8SGxBa2Q3V3bFwlYaBb0uZY3YKzaeBG+lXuPxl26Iduz+6ui+vNvUms3xDBxtpG0ae6rYMfotyl4I58vrVFeR7iXDms3bd5GBRhnRvaQvllCSN1dM9s+D98V0F7fW4dMgiVtsAdYEAgTz0rmnDuM5VfD3BIuK5QbDPpDLyVs5XT7W++/UuE/2Frn+zTu/dHdpUs07UZeCuCFOUezKTA8P7Ny03ZbMzL4hjOnkTVhwckBlP2Y9CZB9JE+tTLqLcJB5c+c+FNYVSHfNvCesZhNSlPUnZZQ0yVEgimyKcNAamijGzQxRmkFOibBWjFAKcFZmQQoWtzRrQk9r0FKORLyFXVu/sn8Kae/luZSfsgj3mrDELKn3j01qsx1nPcRtux8cxp4O3TFkqVmF6eWwl+26oC94NlzCUBXJ1kjkWCWlnWqjjmJvNYt3rSFbuGxKXtTr1ZlLp8Vgw3gJrW9OsExtWru/VMwb7l0KM3oyL6N4VTYO0l1QtwBgNt/1HhXXBJxo5ZN6i44zesYnh+JLktb6l3bqzLA2x1qshH2gyL6isx0B+kz6464bEqqXsgFtwWIuug7QYH2bhAnQwTI0JE7Lh+DRDmtqqmIlQFMdxiucdMOjr2OMri7YzKQuPKDR2OGa39YVOReAbnkSN4mWVaZaolcXuWmXJ0Hi9uUPmv8wpMDfcbO/wDmJ+Bo8dfS5Z6y2QyPkdGGxVmUqfdTeEOgqjepHPO4su8Hjbo1zA+aj8IqwXiVyNQvxFVmFuZiEtlSZKsQQwt5Qc2YA+1MKAeZ12ioXFeMvacfbto2S5rbBJn24GoOwiANDrqDXPJRukhscsj3bIX0kY1mwRMRF23IBOoOYAe8iuW2LoGrCATAidYAMAz3kH/iDv8A6RcS7YZAICPBaCCJBJU5o2GXw3Nctt8TliB7MkDbvGpkePxrlk9z0YJ1bL1rAEbn7QgZTBI7oOvd3QZp+1c+yJVZALbnTUaH7MEc/UTULDszAliJIVgwgtoTMTMa5RoBM6aVLtzOupErIBgbAnLpmIUtrPOskM2RuIIxmTBOYaTGhntanTWuz8FI+r2G5/V7M+fVqDXJcLgJuECCIHrpHyNdTw6OEUEz2RJJHMDu5TpVsfypkMvxtCXcTEDwI/XuqP8AX4Enkdu87+4belP3eB3DuyDX+Inn4AbeNVuJw2TYyTtpAA5tE+7zrsSi37Ticml7iHi7pNxs0MT1ZEghkmEbqzIDzAlDrJHhUnguDtst5XbRbgyWxOYMLdtmcfuL1pJB2qtKXWtPcVQ6nOqgxObNAjN2SGKg68wvpZ4PF5lt27ufDkhSM7L1ZI19qSA2mxIJg7610zftpM44KpcWWeh7zqRoNJG88gND+E1UcXIBCxLHkMsxMZjmIgT8tjVtcwyW1d06y65S47OupYqM2W00QJMAKNDyBAMZDi14XPq9wdo3OsRHK5GTKgYIpEFlMsZaTKmNzXM3qOtLSUfE80G5OmYskCA0g9XBkxlgmRuSdq7NwnGlsLYMQzWLTHwzIpj41yHg/BLmOuoF7KLcHXEAAJbRWSF5BiNAviTsDXZLVvuEDkPAbCuWS33OuL8D+FWJp1hrPhFN2X7RHcoPvJ/KidpqT3ZZbI8DQmiFCaKAxtqQUTUIphGCtOCm1pwUWBBimrntegp0UNzelHFRqg3LJ9xPuNTlpOrrJ07DVqiA0FTIBEGQQCI5gg71kMR0fNs5rAlP/T+0v3CfaXw3HjW6uYMGYqr4hYK7aaekirKdbok4XszPYTHEAwpZh9kEBiR9ntEAHwJHmN6Y40zXxhLtn9nes4kOqXc2GvukFL1lA41LrH8Jy6GroG3eFvN7YYyRvH7pO8TrVSv0eYZ7xgG7oxW3fd7ltdgcoMwddCZjlFUclJb7EtDjwVmKVsP1lu3PUO4dEKgdQCc7KpBMq1zZeUmO8zcBi9qj9IujTor3Ml52DLlAY3EWWVWKqNSYJ1aTVRhOI5dG7J7m7J9xqkHHhEcsJNW+S+vXzZxSXQciXmUMy6ZMQuoZhzS5bXIw/gncg1KGMtJdt3r1o2TLSqtnstcJLZ1aJI3MQI3I0qqfEJetm2+qsI0MEEdoMp5MCAQe8UnAOJe1hcTlcghSeTCAVYd0iG7wfKpZoaXsDp5tqn2HeK8Pu4jCXLYUPdW6RlDp7CtBVSxAIUZR4ia5LicA9jEXLTiHtvkI0IPjI35Gu+8M4dbttmliFSAWYsQqiQuukDlWMx/RE4rFXXVLhJME5C1o9hd20135muOa/iPRxyd6f5/4MlgMTPZHaG+snXVRy7PP9CrXBIGMHQ7AE6spY67HaCCD3axWqsfR/cRAgYaHmpA9AD3xr4Vd8M6F20U5pLkdpwI7hCjkIUDv99aLQ8k+xTdG+El2Nwgwseeb90nmRr79q1YGgHcCvu2+Xx9ak2cItpAiCFA85JMkt3kmhS3+v151Xbk5238Qi/Zk7AQfHuUfM/0rPcUtkkjmfajkv7o8K04t9kHny/Px5e6s/wATt7gczqa6MUtzizRfBDwdtntIP7nM4IUoGU5hlbtaHn3xppzqzwuFNu2VAMAuQGcETJAGiyEJOeATGkREU70fwJa0Cg0zMJJ7maf0Ks7/AA3KjFm2GwHlzNGeRXpfkMMUmtX2KLFX8qrt1hXImp1bLmyzvEgEnfnVbb6JXbt23cuvCq9y6SUy3mzQttYOkKucZmjQiF1rSLbXYRMo/joQYnzFPXMSxOgkyPdrr76Vt9isUkHw7hqWUCW1CrvpuTABZjuzGBqe6pjXQseJAHmahi4dR9qNPXQfGmrV/sidTBPm0hRHpPvqWmyuuidg3n3epgwCf9R9alRUTAdos/8AEyegb+nxqU5/Opy5Kx4FBoTRChNKhmA1CKJqQU6EYC0a02KcFFgQ4K8yzSCjFIOgFowaUrSRWGCFNYu1mU+GtOTXlaaUZFemDRTmUABgJipOFwQV8wjUH8KW1bhSp2pzDaGPA0dTo1Kys4+Itv5qf9a1T23zCG1HcdR7jV50oT9gx8U/nWs5hGn8f60+N7Essbdnv/B7HWibFqLmoIXJDDRllI5aj1oR0SwvWi4mZQ0lpdyQVgKAGJjTupriHSXDW1KveUsO0Bbm44YeCSB3akVSX/pNV1y28MWI+1ccJr35EzH3sK0p9rEjDyjR4m+luxce6zoq9g5YZjrAAEasf1pVVgenoQALhnI72vID7gjR76yfFukd6+c10rlBkIoITNsW3lmPeSd9IFR8LxCTsP160v2KLbdHR7fTfOf7CP8Aqg+H7lXXDukAO9thPcyn8qwHC2LQQF5bk/lWv4asb5fefyqscSq2SlmldIvcTeDAEc950NNgUCNNPIsmovwWiu7HysKPKs5xHY1ocSwIjNE6bfnUVODI57WYjnrAj0injNR5JyxufAvRH/yw+/c/narXEgFTO3OhwmCS0uW2oVQSYHeTJOvia9jvYb0+YpG9U7XkslphT8FJew6scwGhIAI7o/Onrcqcszp66HSnbVkDQbAyPcR+Jp04XnHKPSrtnMkyIFyuhnUhVj1Jk+s03w3CZktkaAMxH3S2g91WFnCxrMkfmSPnUlBAAAgDl5Ujn4HjjvkCAo7I5kn13PvrzONT5/ChuaA+Y+JFELWpnYj8/wA6QoEg0+NIaI0BrIzBNCKU0gp0IwAaMU2DRiixUOCjFNijFIyiHBRUANGDSDoTJTTWjT4oqFjURhbgUthTOvdUgrQNAkkwANSdgO81rDRzj6RPpEu4e8cLhlTMFm67qXyllDhUSQJClGlpHaGh1rBXuKXcQJvXGc81J7I8kHZA9KZ4zxD6zfu4gTF67edZ3ySiW/8AQimOVRMOCCI7++tRNyJ6Wvyp6xhhJ5HTur1i4Dpz9fhU3Crvp3UQXZBxFnadfd4xpTmGS3Paj19KtQikdoD9aUK2E/dHupkBosOHC0NsvvPIVpMNeQeArP4DCJMwO8a1c2So2Aq6lao59FOy5sYscqlHFZRWdPEgui+VQr/GSSADQUFyxnN1SL3F46TvUT/xd7f9mxHhuvuNUbcWPPWmGxRJ1rOjKzXYbp3H9rbmBM29/wDKx/3VqMNiEvW1dTKOAQfA/I1yRrnyPjy51u/o/wAVmwzrM5L9xfIMRcA/11CaS3ReEm9maZbYGwpq6NfKn6Fk1pEyrQ1FKBpTmWko2Chvqh8flSmiNAaIrEagaiNATTIRgtQivNSCqCMbWnBTS04DTMRDgpwGmlNGDU2VQ4DRCgBohSMdDgpRQA0QpR0EKzP0lcRNnhmJZTDOgsqdiDeZbUjxAcn0rTCsJ9MOIAwVu0d719VXztq93/YB60FyFvY5TgwOrAGwDgeQb8iKC12WE9wJ/wAVHw5wCoPNiPS4vzD2lEf+4KHFf3jfuBR8yT8apZCialoSNP1HlUnB38sye6J9ah4S9IBnl406W15beHlzFAZEx8f4aR+IH40oxw7jtUVRI27u7v8ACpJBB1EaDv5zQMW2A4nCqREbHzgyDrpRPxyZyjnodT61TKdpXn/tNFcxkCY10p06Fass0xeon8e/yqDiuJhdBE1W3+Jk6L5U/wAOwcdt9T9kfjWcrMopFlhbZiWOp18qcJNCW/U00b3a05DvmtYaFvaKx5BT8jWl+i/GEYjE2zs0uPO2+Un/AOxf8tZrFOMhzaAkA+Cr22/0q3vqX9H2MZcdaciFvG5aA2PbXrS3+dVHvpWNHk7HXjXqSplRKQ140JoisQ0JNKaEmnQjENATSk0DGnQjBakBrxNCDTkwAaMU0powaZiIdBpwGmQaMGkaKJjoNGDTQNGDSMomOA0QNNg0QNIx0GDXL/p5DixhLi/3d93I74tz/KHrp4Ncc+mXi04/DWPs27LOw8b5ZZ8SFtfE99KN2Mbi7ZZGe37SKtwAfa6srcGg8EifH0qRcAa1cy/bhht3SD7qDCBbfYYdlYyNMMqnWJMSokx4HbSovC8SArWw2bq2yhv3kAlD/lI91EQLg2ImV5gwRVkBrz28+dUGfq8Yo5XU+IkVfqayMwg5ER3/ABmlvY4kx3f1nn5e6vE/E7abzINH9XE+M0TDD4xtz3wJ74Jn4U0c7/r+v6mpbYcsUkgDVo/yqdvOpYyoNPl/WsYbwmCW2Mz6nkPWpltpkn9R3VCFwuZMx+tTUtNqIB25dgf8+FRMN2iSefhyJoMViCTA5f8AND14toSfCNt+6sYdvkNcynVVAJEgAkwYbTaAvvozxUpet3F/u2Fz/I9tmJ8MoI9aq7D3J1slixznMUCnNqCACSdCv2TU7EWyqQxEsAhjQBSczfL1gd1YJ3sGvE1WdGcZ1uDwzzJaxbJ+9lAb4zVjSDniaEmvE0hNMKxCaAmmLuIIJnRRt4+s/Dwp3NTIVniabaiJoCadIm2CxpBSE14GnJjQNGDTS0YqjQiY6DTgNNA0YNTaKJjgNGDTS0YNIyiY4DRg00DRg0lDphivn7pxixf4vizuqvbtCeRtIqNHhmNyvoBTXzNg7vWYjEMw1a9dY/4rjN+NIx+xLS+AuXKLhUnLMZgO6d95qm4ljMlzPcJDMmwiBkPYTzKk9/jvVrxNxatZlXUmBOwnn41efRp0btX8abd6bivgrzXAdmF17VrKI9mBJkaz5VmBHPcDjGv4pHOgGw7gJPzrVi9+vdVY3AVwmOxVlGLLZutbUtGYqCCJjSYPwqZv8/xrIzJa4uNO/wDoam27wJ08edVNpAx2qSlyAI5zRQCc90Zo7gfiR4eFIdagrdM89hz8TUyxbnWiYkoBzH61r2Iv5QY3nuoHuQNtqhXGLMZNYwWaASYHn+vKhsHrVuEKLjDKoENCK8g3MogtBgetV2PvchUs4JU4ZcxOpufXbNgGSALeTrHAg/amDPIUAovGKqLvWLLW+ptZpbJJQKzELqCCsd3yqVjcKowxKWy8opVhmY5t2ZmGgVQIiJJrM8LHaNoyVUKymdQDPZPfEmDvr61a3WhSusHTQkeGoB1ogOn/AEf4g/UEAgrbBA7yT+05bAZsvf2TWgvYgjNEQqBhMzJzb67aVzz6I9TikYSAtpte9usRveFFdHayDMgaxPjG1LQ1iG7Gafs6zy9mfTnTKlyqnQkmfZMKCp5Trrz8acuWFMyAZMmeZGleuWwwgiRTUK2R0AZkJysSXGbKOWmnh+udImIYhSY7SMxieQUgCT/Fv4U91Y00GggeA7hQGyO7ll/w93lTJCNjb3mgFVkFZ/xHbX7IG5Nee6BvvEmAY03PhS3LIIgjQaendQsg313ndufrTpE2wGvjv+B8vxokeRPfTZsL3fE+J79d6NBpVEibZ//Z"/>
          <p:cNvSpPr>
            <a:spLocks noChangeAspect="1" noChangeArrowheads="1"/>
          </p:cNvSpPr>
          <p:nvPr/>
        </p:nvSpPr>
        <p:spPr bwMode="auto">
          <a:xfrm>
            <a:off x="63500" y="-860425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6152" name="Picture 9" descr="D:\Meus documentos\Minhas imagens\Diversos\computer-neanderth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257180"/>
            <a:ext cx="3152775" cy="1700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2" descr="D:\Meus documentos\Minhas imagens\Diversos\mundo moderno 2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058"/>
          <a:stretch>
            <a:fillRect/>
          </a:stretch>
        </p:blipFill>
        <p:spPr bwMode="auto">
          <a:xfrm>
            <a:off x="88900" y="2708920"/>
            <a:ext cx="2714625" cy="2090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5" descr="D:\Meus documentos\Minhas imagens\Diversos\mundo moderno 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071563"/>
            <a:ext cx="2357437" cy="2357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6" descr="D:\Meus documentos\Minhas imagens\Diversos\faixa_gaz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0938" y="1124744"/>
            <a:ext cx="1643062" cy="2416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8" descr="D:\Meus documentos\Minhas imagens\Diversos\muitos braços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3149" y="1124744"/>
            <a:ext cx="2466975" cy="2276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1" name="AutoShape 18" descr="data:image/jpeg;base64,/9j/4AAQSkZJRgABAQAAAQABAAD/2wCEAAkGBxQSEhQUEhQVFhQWFhgVFRcVFBgVFhUXGBgXFxobFhUYHCggGBwlGxcUITEiJSkrLi4uFx8zODMsNygtLisBCgoKDg0OGxAQGywlICYsLCwsLTQsLCwsNCwsLCwsLCwsLCwsLCwsLCwsLCwsLCwsLCwsLCwsLCwsLCwsLCwsLP/AABEIAKgBLAMBEQACEQEDEQH/xAAcAAEAAgMBAQEAAAAAAAAAAAAABQYDBAcCAQj/xABAEAABAwIEAwYDBAgFBQEAAAABAAIDBBEFEiExBkFREyJhcYGRBzKxFFKhwSMkNEJictHwU3OCkuEWQ4OjshX/xAAbAQEAAgMBAQAAAAAAAAAAAAAAAwQBAgUGB//EADQRAAICAgEDAwIFAwMEAwAAAAABAgMEESEFEjETQVEicRQyYYGRI6GxM0LRBhVD4RZSwf/aAAwDAQACEQMRAD8A7igCAIAgCAIAgCAIAgCAIAgCAIAgCAIAgCAIAgCAIAgCAIAgCAIAgCAIAgCAIAgCAIAgCAIAgCAIAgCAIAgCAIAgCAIAgCAIAgCAIAgCAIAgCAIAgCAIAgCAIAgCAIAgCAIAgCAIAgCAIAgCAIAgCAIAgCAIAgCAIAgPgKwmmD6sgIAgCAIAgCAIAgCAxPnaDYuAPQlY2jZQk/CPNNUB4Jbte1+qJ7Mzg4PTM6yaBAEAQBAEAQBAEAQBAEAQBAEAQBAEAQBAEAQBAEBgnmy8vVVr7nX7G8Idwpb639FjHU9PuMz17Ga6s7Iz491tVicu1bMpbNZ1WDa3W3kqkstS0oknpNcs2wrpEeS8C1zvt4oD6VgFerMdkY57MgLmi/dubDrZXIURklLZE5tcExhxJjaXXzEXN/Hw5KtPXc0iSO9cmxnF7X16LU217npDBq1lE2S1+Rv5+C1lFSJa7pV70ZKaBrG5W7LKWjWc3N7ZmWTQIAgCAIAgCAIAgCAIAgCAIAgCAIAgCAIAgPhKw3oHgzDqo3dDW0zbtZ7BUie0aghGk/IFkBpyPc1xNtPqudZOyuxyS4J4qMope5sQkkXNlcqlKS3IikknwGxNB8zf1WYUQi20vIc21oyKU1KtxbVytezKw9mz9IXja97WJ5K7iwi09vl8aIbWyWwzG4prBrrO+6dPbqoLKJQ8m8ZqRI9mL3sL7XtqoedaN9HtAQGPSyNka5rTlY3MXcvEFRWbT2dHDjXKDjJ8v2NrCsTdMAezOX719P8AlZjJv2IcjHjU9d3JKKQqELX4t2MtnG7SAbcwopT7ZF+nF9arcVye6biGKR4YwPceoboPE9AsqxN6RrZg2Vx7p6RLgqQpHmOUO2INtDbqsJpmXFryj2smAgCAIAgPiAXQC6AEoACgPqAIAgCAIAgPiA+oD4sMGH7MLkqusaPc2SeozXrZS1zbX5+VlVzbZ12RcEySmKlF7MtPV59gfPkpsfMVz4izSdXZ5ZslXSI16ybK24PNU8u706+6LJKo90tM+RVrSBc2K1rzqpJbemZlTJEXxfVOjgDmNc45gO6LkX8BquviRU5cvjRWtbS4IOk4pqHTCmDG9sNw7cC19fTVWpYtSh6m+CJWy32+5b30naxZJw11/mAuB6c1zu/tluBO47WmfKejihbZrWtDefTzJWZTnN88hRSM1NUteLsNxe1+XotZRcfJlPZlzBYMnh9iLGxB0seaGU2ntGCjqY3Xay3cNi21rei1jJPwSWVzj9Uvf3M0srWi7iANtTZZbS8kcYuXCRqVeFxSkuc0FxaW5vA8xyv4rVxT5J68iyr6U+N70alBhzaKIiNr5De52zH/AIWEuxcEtt8suxd7S/wReIcTlzHNawtdbU8wFDK5taSL1PTFGSk3tEvwrIHU7CAee/PXdTU/kRR6hFq9pkwpCkEAQHlzranQJpvwCsY1xxTwXDT2jh00b/uXQo6bbZzLhFeeTGPC5K4ONa6oP6tASOrWEj/cdFO8fCq4nLbI1ZdPwj0arGd+yd/6/pdFPp//ANWO3I+TUl4ur6c/p2Pb4vj099lLHHwreIM0dl8PKNio41M8LmPaL7tc0lpDhsfFZ/7b6cu5Pgfie5aaGFfEAwsyzNMhHykHU9Ab/VR29O73uPBvHI0uSy8KcSz1hLjTZIdR2hfz6BpHe8wqWTjQpWu7b+CauyU/bgszngblUJTUfLJ0m/Bhp58xKgovVkpJM3nBxSNhWiMID4SsNg16WozF3gdPJVMbI9WUk/klsr7Uj1WOs24v6LfLbVbcfJrXzLTNeKqcSG218VUqy7JT9PXJLKuKXcbzV00VzUr6jIBzubEeCo5uSqUt65/wTU197MzG2b3AB06KxGKjX/SWvgjb3L6jQlq3m7bajey5VmXfPdeuV50Wo1QWpG9DEMoBHoeq6dVa9KMZIrSk+5tGECNjjdzQ48iR+AWasKMZOcV5ErW1pshsf4nbE5sUNnSvIA5htzbUDc+C6dGI5JylwkVp264Rv1tRHTlskjG5nd18gaAbgc+dlHCE7U4xf7G0pKPLPHENK6WHPFI5rmtLm5CbOFr6gb+CUSUJ9skJruW0yjw11XUQ3GeRjXhhA3zbi43O66bhTXL4ZWTnJF+goHdjGwPdFZozBtib89SOq5Fku6bZbitIqGKyOilezMXZTudzpzstDYl+CacPa+Z2rsxa252AHJARBxSaGV8zoywF5Yc1wCd7C++26ptyjJy0emjj03VKpS29bJl1bJUwPMkQEeUuDuYsLgtB3UndKa5RQ9GGPcuyf1b8EBhmPyxMOXVl7ai4Bt1/GygjZKK48HTyMGq2a3wydwaqle01E0pEQ5C2vI3AGgUtbk/qk+DnZVVUJehVHciXp8KhMv2htyXDrdpBFr28lOoRb7kUJ5Nqr9CXt/JJsYALAWA2A2W5Wbbe2ekMBAYqqobG0uebNaLkrMYuT0jDels5Vxhxc+U5GXDSbNYN3dL9T4L0GLh10Q9Szyc+26U32xJnhLgMACatGeQ6tiOrWfzfeP4Lm5edO56jxEs1Y6gufJf44w0ANAAGwAsPZUCwekB4miDgQ4Ag7gi4PoUBzrjXgdjGPqKW0eUFz4ybNIG5bfY+C6uFnzi1XPlFW6hNdyKRw7g01fJkjFmD53n5WD8z4LoZmbGhaXn4K9NLm9vwd0oYWxMZED8rQ0X3IAtdeYsvi7NSfLOlGGo8eBVUgfrex6/8Knk4cbk34ZLXa4/Y+saI27a2sSAswhDGgm19w27JGKfEABpuq9/UoKP0+SSGO98mzTO7oub3V7H5rTb8kE1yzXrGyG9jp0G6p5leRLbi+PglqlX7nyhpsveNwbWITCxVWvUe968GbrO76fY24ZQ4XGyvVWxsjuJDKLi9M81JIaS211pkNwrc4eUjMEm0mYqWsDhroeahx82Fsdvhm9lLi+DXrqVsneBu4NsADuq2ZjV5P9SL20vCJKbJV/S/GzxQMmA10HRyhwa8yMeXpfDNrpUt8cm1HPeQgAaDU9VdryFO/sgvuyGUGobZWG8SNZWPbnBiLrE3uAbb+69B+Fcqk9clH1NTPPGWE9pGZaYF8t9WMcDcHc26rOJb2y7bOELYbW4kPhXAszzTTOkMZvnlYfnFjcBpHXnfqrFmfCPdBLfx8EcaJPUmWvjKJz4gGtza8hc3VPBlGM9tkt6bjpFHp+K6qjd2BYHFnda117t527u+668sGi9epvRUV84fSXrhbFJp2kzUxh0uHfuvv0buD5rjZdFdcvon3FymcpL6lonwqhMc74lP6xL5/kgNnCcX+zUTnD53SODAethqfJRW2dqLuBifiLO1+F5LNBSMqaeLt2iS7Wu7wtrbe3JbJKUVs0nZKi6XpvXsSDWtY3LYBoFrcgAtvCK+5Se/cqtDJFVSvgZGwQNu8gCxe69gbjZV4yU2464OxbCzGqV0pPvfH2Nji2rjpaYRtblD+40N2HM3W1zUY6Ium1WZOR3t7a5ZGcJ8RxxsLJHWFyQdwL8vdRU2KK0y31Hp85y74IuNHiEcovG8O8jr7K1GcZeGcS2iyp6mtG0tiIFAc8+IOOd7sWnus1f4u5D0Xa6Zjf8Akf7FHKs/2oifhlg32iofUyC7YjZgOxeefoPqnVsjlVL9zOLD/ezrAXFLp9QBAEBo4zhbKmIxS5sjrXyuLTpruFtCcoS7o+TEkmtM+4ThUVNGI4WBrR7k9SeZWJScnthJLhGpi8tntAvded6td22xS8ov4sNxezYgxAEC41VujqUZJKS5Ip47T4Nxrsw/qujGSsXgga7WR5giZcSPbqf3nAWVCHTqopqb3v8AsWO+2enBP+CvceYnG2KLspW52vBbkfqAAQdBy23VuxxjBKPsdPpOPN2y9SL01ztExw9j7J4mlzmh9rPuQNfC/XdSQsTXJRzcGdNrUU9exIYhM4MvGM19NNdD5Ktn2WQpbrW34K1MIuep8GlhtUGXa/Rcrp+WqW67OCzfV3alElJGh7SL6EbhdyyMb63FPh+5Ti3CWzRdhhFsp8yVy5dM12qD+5YWTvbZlp5W5ixg0A1PO/grGPbD1HVWuEuWaWRl298jTrY3s1Di4H+9VQzKrq3xJtMnplCXDWjaoqNzXXJ0t9equYWHZTZ3N8aIbrlOOkU/iXgnJHI+la+SV0gcGlwGVpN3Bo0v6r1ePnNyUbOFo5dlGk3HyeeHuGTGxstXM6F2tmB4aRroS65v5JflKT7a47/UV16W5MsmLcSwwxkte177d0A3udtSFTqxZzlprgmnYoojeC650wqJC4OluAAXbC33eQv9FNmVxg4xXg0qk2mzVwp9FPV9q9mWoBLtXnIXN0Jte17BTWPIrp7E/p+3JrFVynt+S6PqmN+Z7W32u4D6rmKEn4RZbRlY8EXBBHUarDTXkyc64nP6xL5/kFDZ6n+0v4axf/Nvf9iEoqWSqc6GJwu1peGuNgdgbdCqyUrHyel3ThVqeuH8HQcLwqdlHHE6UtlFy4/NuSct/DQX8FZUJdmtnnL8mmWU7FHcSnYvVTxydg+Q5nED5iR3jYKq1NS02d3GhRZD1ox4X6EzwZgtVBUyGUZYw3LuCJDyI52GqnqrlF8lDqmZj30xUPO/4J3imqp442mqjL4y8fuZg08ieiktlFLcjm4FV9k2qZaevsVX/p77XUGeGWM0znDRt2uaAAC23I6KD01OXcnwdj8e8Wn0bIvvX219y4Ydg0FOQWAB22Zzu8b9SVPGuMfBxbsu6/8AN4+xKqQqGOplyMc47NBPsLrMVt6MN6RwjGKsyFzju5xcfVexqrUIJfBxpy29nU/hrSiOgiPN+Z59SfyAXls2XdfJ/qdalagi0qsSBAEAQBAEB4dECbkC42UcqoSabXK8GU2vBGztjpw6R7jbkD1PIDmVSqwa6JuxvZZjKy/VcUUvEOIqqsl7ClGW+9jbK3q93L0UqlO16jwjr/h8fBgp2ruk/CN2D4chwvPUyOed8tgL+tyVKseHuU5dZyN/RpL40QnEnAcsDTJC8zMbqWkWeB1FvmWk8dJbidLB65uXZckt+/8AyVyir2ixNyL6gb252uq+lvk7llbcfpOw8Mxw9i19O4uY8Dc31G+n7p6hXq4qK4PEZs7XZ22rTRsuw1gc5xub3NrrnPplMZyse376NFkTaUUeaSrZkLmNO9i0akFMfJpVTnVF/YWVT79Sf7mrNi5NwG29VTs6tNppR0TQxF5b2Y8ILhLa241uNlH0z1I5GmvK5N8rtde0zHVTGGYhh03y8teSjybZYuS1W/119zauCtq3JfuZGYpJIQ1gAKlXUsi6ShWtM1eLXWnKRsyYzHGwuc4vyODHua3QE/ku9g/1twUu5ryUb16em1pMwVmGU9a3O12p0D2nXTkQVfhbZQ9MruMZ8lOwnhKZ1SW1EThCA67g4a/dsRuuhbmQVe4PkrRpk5c+C5cNcNMomvyOLnPOrndBfKNOWpXPyMmV7Xd4RZrqUPByyp4arXyVL5GlnZ55HOtla7c/o7b3Gq7kcqiMYJPe9FJ1T22fOC8FdiExMsj+zYA57jc5hf5Q86BMu+OPD6VyzFUHN8s7DgzIGM7OnLMrDYhrs2Unr4rz9vqN91nll+HbrUSjcTn9Zl8/yCiNz3hNeaSm7dkTHXlLZCdHW0tY9LqKx9n1JHTwq/xb9Kyb/T4Lhg+PRVDA5psdnNJALSN/TxW0LFJFfJwrKJ9rR8mnpJJGlxhc8Huk2LgfArDcGxGvJhB6UkiWCkKhF8TxB1LMC0uGQmzdzbXRaWcxZbwJOORBp65OLU2Ly09zE8tvYm2xI2uFzoNrwe5vx6rl9a2TvBGAOxGR01RK58bHWLS92Zz9CNeQ8laqg5cs43UsuOLFV1RSb/T2OvRxhoAGwFh5BWjyje3tkfxM8iknI/w3fRTY63dH7o0s/IzhUxu0L2ejiI7TwG8Ggp7cmW9iV43KWr5/dnaqe4In1ASBAEAQHzMgPqAIDmPG+N55HtB7sd2jz5n309Fz8ifdLSPV9Iw1GCm/L5/YnvhjQBlIJbd+Zxe487A2aPZW6YpQRxOqWuzJl8LhfsXBSnPPhCA4j8QcIFJWEsFo5h2jRyB/eHvr6qndDTPadFyndR2S8x4/Y3vhdjpiqfs7j+jmvlH3ZAL6eY09lvRL2Iev4qnWrl5XD+3/AKOpYxUFkZLRe+h8AVB1K6VVDcVv2PM4sFOzTITC6vsnHMDZwC4GBlfhrH3rhnQyKfVjx7EnJFFOQWvsRuBpf0XVlVjZs1KMtP4KanbQtNEq1tl2Ix0tFM1qiCPMHvABHM/3qqt1WOp+rZrfyTQnY12R8EJicsUbXmM991wDf5b726LjXzxalKdP5n7/AAXqY2zaU/CIqknH2Gpa1pkcAXZBcaHoRva110v+nJxb7d65IerRf5v0KhhuMVNPH2zMzY3Py3I7pcAeR3XtrKarZ9r5ZwIzlFbLbwi+rq/0rp3NivpYglxB1GXkFz8pU0/So8k9XfPnZfFzC0UPifiuqpJcromFh20NnDpm6rsYmDRfDak9lO2+cJaa4KvjvGD54+yiaIY7kuDNC7oCRy+q6OP0+Ncu6b7mVrMhyWlwjpXB2HMgpIgyxzND3OAtnLtb9fBcDNtlZdJy9uNHQpiowWin8UftMvn+QVUlNqhpZZcMlZCAXl50IBuNLgX52UdqbjwXunWV15EZWeCuVGCT08Mcr2uGcluQA5m9M1uqqSraWz1MM2i62VcX4537Fq4XpY4eyMjCZ5dmOAHZt+9Y9fdSVxjHW/JyM+2y7ucH9Eff5/Qu7ngC5IAHM6BWjgJNvSKrxBx5S04Ia7tX/dZtfxdt7KKV0fC5Onj9JusXdP6Y/LOVUPDNbXSF0URYxzicz+6wXN9L6laRq3yzs3dXppShF92jsnBeBuoqZsL3te4EklrbDU3t4+anitLR5rKyHfY7GTy2K5qYtB2kMrPvMcPcFb1y7ZqXw0ayW00cBtuDy09l7VNSWziNaejqXwrr81M6InWN5Nv4Xa/W68z1Wpwu7vZnUxZ90NfBd1zSyEBAcUcS/Yg1zoZHtO7m2yt1t3idlaxsb13ruSIrLOz2K7WfEmN0Z7FrhIRYZgLNPXx0VuHTJKX1PgieStcHrh3EAaWaUztFQ+5Bcczhl2BB66+6X1P1VFR+lCE/p3vk2+HOOGPBZUlrHi1nbNcD9CFHkYEovda2jNd6a+ok38ZUWbIKhmY6DexPS6rvDvUXLtZLG2Dkls4/W1BcHE7kkn1XA8s+l1QUYJfojrvw7kDsPp7cmlp8w4hdOt7ijwnUI9uTNP5LItymEBz/AOMNIDTRSc2SW9HCyhuX0nd/6fs1kOPyjluDzllXTuG4lZ/9AKKvyei6lr8PNfofoLF6kxsDhb5gCDzCj6hfKmvuj8nh8atWS7WaDqL7QRIHWBsC08rcgua8RZslcpaXui0rnjr02iSgwyNtiBqDe9zddOrp1FbTS5X6lWeRZPyzdV4gNaqo2v335HoqeTh138y8ktd0oeCnYyA1zm32Nl5LMgqLHWdvFbnFSMnAUhc6obe2jdRy+Zd7ofFcm/kqdV4nFfoQtdiro5nU1c0TQtffvNANuT2kev4r2sKVKCsqeno8656fbLlFip+K6WJjWQs0GzWgNDdeapvEtnLc2TK6KWkWDCq10zMxYWA6tudwqtsFB6T2SxltFd+J1KHUmYkgseCNdDfTUK90qbV/avcr5cU4bObcJUP2mtiiIzMvmf8AytFzf8PddjPyXVW+3yyrRWpy5O7xsAAAFgNABsAvK7b5Z1EtHNuKP2mXzH0CAsnAX7M7/Md+SA1MT46jY4tbG825uGX1AOtlBK7XsdvH6NOyPc5L9iptx6SSqbI1odKXANbra9rD0UCk3PfudmeHCvGdbekl5J2q4VxCrd+tVLWs5tjvbyA291O6XJ7kzgw6lXTHVFST+XyydwXgmkprER9o8fvyd4+g2CljCMfCKN+Xde92SbLGG2WxXPqAIAgOJ8c4Uaarfp3JP0jOmu49D9V6jp2QrKkn5XBy8mvtn9zzwljP2SobIfkd3ZB/CefpupM7F/EVaXlcr/g0ot9OXPg7XFIHAOaQQRcEbEFeTa09M657QGOohD2lrgCCLEEXB9CsqTi9ow1taZzam+Frs789R3L9zIzvb876D0XWn1V9q7Fz7lVYq29sy4rwJHTU8srZpXFjS4A5QD56LWnPussjB602J0QjFs55VO0uu76faUe/Z1L4c8MsigbPIwGaQXBJzZWH5bDYG1rrz2fluybhF8I6NFXatvyc0xmmMFRNC7915A8Re7T7ELztkO2R9LwrldRGa+P7nQ/hHiIMMsBOsbs4H8L9/wAb+6tY8tx0eZ6/j9lys9pL+6Ogqc4QQFK+LTwKG3WRllFb+U7PQk3lp/CZyrgmhNRiMDBs13aO8Gs1+tlHUts7PWb1Clr54O0cYukEbSz5L9+w9vRUOsK11rs8e55zp/Z3vu8+xD4VijmfKf6LhY+XZT+RnQvx4z8lkw+rlfY2Bbffb2Xcw8jLs02vp/j+Dl3V1Q4T5JYLslQ+FAc+4rnAkkPjb20Xiuprvzpa/T/B6Lp6/ookvhvSEQvlP/dd3f5W6fW69L06n06Fv35OX1G1TuaXtwQfHPBlQ+WSpgd2gIDjGb5xYWOTkRpey9PiZ1cIKua/c41tEm24lJwzE+ylaXtvlcC5jha9twQV03XG2L7X+5W7nB8o7BQ8YUr2B2Ys0+UtOngLaFcKzp98Za1suxyK2vJTONMefWvZTUzXOudBzcep6AK/j0xw4O218+xXsm7n2RLXwNwkKFhc8h077Z3DZo+63wXLycmV8+5/sW661BaRalXJDmfFH7TL5j6BAWXgD9mP+Y78kBpfFCgzUvatAzROBOmuU6HX1ChujuPB2OiXuGR2t8Pj9zl+GV5hljmbuxwdbqOY9lTjLtls9dk0LIplX8ne8PrGTRtkjN2vAIPmuintbPnllcq5uEvKNlZNAgCAIAgIHi/h5tbAWaCRvejd0d0PgVYxsiVFncv3I7a1NaOKSsfDI6OVpa9psQf728V6um2NsVKLOVOtxemXbgzi3sLRSEuh5Hcx/wBR4Lm5+B6n9SHn/JYoyO36ZeDptLUtkaHMcHNOxBuvPyi4vTOgmn4MywZCAh+L/wBiqP8ALKsYn+vD7oju/wBNnCqtwsvYM4yO78K/sdP/AJTPovF3f6kvuduH5UVH4o8KOmAqoG3kYLSNG72DYjqR9FWsr7uTt9J6h6EvTn+V/wBmc74W4gNLOyUcu69u2Zp3Hn+YVeLcJbPS5dEM2hw3z5X3O9YTicdRGJInBzSOW48CORVxNPlHhrqZ0zcJrTNx7wASSABuToAskSTfCOK/FDikVUrIIO+xhIGXXPIdO71AUE33PSPVdNx1h0yut4b/AMFz+GHCBo4jLMP08trj7jeTfPqpYx0jhZ2W8mzfsvBdpYw4EEXBFiPArLSfkpeDmuOUT6OXW5ice478j0K8r1Dp8qpOUPD/ALHocPJjdHUvzL+5OcMY20dxx7pNwfunx8FJ0rP9P+jc+PZ//hVzsRt98F9y3seCLggjwXpk0+UcjwaOLYm2FhJIvyH98lTzM2vHi23z7Inox53S0jnENJJiE+Rl+zBvLJyA5gHm49OS4vT8Kd0/Ws93s7GRkxx6/Th5Oo0lO2NjWMFmtAa0dAF6c4BlKAjcRwGmn1mhY89S3X3Gq2jOUfyvRhxT8nM+NaJtJUhkLAyMsBAF9Trc6r0PS36lTcnt7OdlfTJaMvw7xCKGpeZrAyNDWPOwN9r8rrXquPKcYyj7exnEsUW0zrIK88dE+oDmXFLx9pl15/kEBY+AJm9g5txcPJtfWxsgLJVQNkY5jhdrgWuHUEWKMzGTi00fn/ifBpMPnMbwTGTeJ/JzfPqOapzq0e4wOoRyIb9/cmuC+MzSHKe/C43Lb6tPVv8ARK5uHD8EfUemRyl3w4kdTw7ielmALJmDwcQ0j0KsqcX7nlbcHIqepRZkr+I6WEEyTxgfzgn2Cy5pGK8K+x6jB/wesCxdtUztGNcIybMLhbOOoHRZT2Q21+nLtb2SayRhAEBBcTcKwVrf0gyvHyyN+Yf1HgpqMiyl7izSdcZrk5jivAtZTEmMdszkWfN6sOvsu3R1at8TWilPFl/t5NCixyopXf8AcjPMEFvuDurE3i3rnTIkra/GyyUnxOkA77WO9LH8CqU+m0P8s9fwTLJs90bzfiY53yU5J8C4/QKCWBRHzaiRZE34iamI4vidcwxx07mscLHuZQR4uet63hUPe3JmJK6xa8I0KP4X1UmsskcfhcvP4aLazq7f5Y/yYjifLOr4VR9jDHFe+Rgbfa9ha640pdzbLiWlo2iFgyU/ib4d01WS8XhlO747Wcf4m7FauCZdxs+6jiL4+GVaL4cV8Dr09UweN3MJ8wLgqNVa8M6MutRsjq2tM3H8C4jUDLVV3c5hpc78NAfVbenvyyNdWhDmmqKf8ln4Z4GpaI5mNzy/4j9Xf6Rs1bqKRzcjLuyHux7LOslcIDDVUzZGlj2hzTuCLgrDW/IT09oqlZwI2+anldH/AAuGdvpsR7rm3dKot9tF+vqN0Vp8/c8RcN1rdG1EQHk8fgCq66P2rUbJJfBtLPi+XBbM8XBmc3qZ3SdWsGRp8zq4+6s09Korfc13P9SOedbJajwv0LNRUbIWBkbQxo2DRYLpJaKT55M6AjcWxyGnF5H6/dGrvZT041lz+lEc7Yw8lQqfiOXOy08Dnn1cf9rf6q9/2+uv/VsSIPxEpP6IkJxAzEa8NzUeXLfKQ3KdeV3G9lLRfi4zbhJs1nXbZ+ZIq08ctO/s52OY7o4fQ811qMiF8dxZUnXKD5LrwdxgYnNimN4naNcd4ydv9P0XOzunqSdlfleUWKMjT7ZHTrXHn0/JcA6BX5eDKZxJcJCTqT2jtUAZwXSjYSD/AMjkBN0dI2JoYwWA9fcndAa+MYRDVRmOdgew9dweoPIo1s3rslXLui9M5nivwheHE0tQMvJsoNx/qG6idaZ2Ket2x/Mtkez4W197GSEDrcn8LLHolr/5C/aP9yy8P/CuKNwfVSGYjXIBlZ68yt1Wkc/K6vkXrt8L9DocUYaAAAABYAaABbnKPaAIAgCAIDHJC13zNB8wCgMP/wCdD/hR/wCxv9EBmZC1uzQPIAIDIgCAIAgCAIAgCAIAgCAIAgCAICG4qxf7NCXD53HKzz6+gVnEx/WsUfb3IrbOyOzllJTvrqtsOY2cS6R25yjUnz2Hqu7lWLFo+jz4RRqj6s+Tr2FYTDTMDIWBoHQanxJ3JXmpScnuR0kkvBu2WDJGY/gUNXHklbf7rh8zD1BUlV0qpd0TWcFJaZxTG8LfSTPhfrl2P3mnY+y9Zi5CurUkcm2vslo7JwVVmWigc7fLYnrlJH5Ly2TFRtkl8nVqe4Jk2oDcIAgCAIAgCAIAgCAIAgCAIAgCAIAgCAIAgCAIAgCAIAgCAIAgCAofxYa4QwvHytkId4XGi63R5JWNP3RUy03FNFH4bxk0s4mDQ7ulpB00NtjyOi6+djK+vXwVKLHCWzseC4vHUxNkjOh0IO7SNwV5e2mVUu2R04TUltEgCojcFAcc+JNUJqzJF3nANjGXW7unubL0OB/QxnOfvyc69epbqJ1LhzD/ALPTRRc2MAPnufxJXBsn3ycvk6EVpJEktDIQBAEAQBAEAQBAEAQBAEAQBAEAQBAEAQBAEAQBAEAQBAEAQBAEBqYph7KiJ0Ugu1wsfDxHiFvCbhJSj5RiSTWmca4h4NqaRxLWmWLk9guQP4m7hd+jqULFqfDKE8aUXuJDU2JPjuGvcy+hAJarTVc/hkScolj4e4wZTd455H67ynLb+XXXxVbIw42L8yS/YkrucfZslpuLK6tBZSwOaDoXAHQfzu0HoqfpYePzKXc/gl7rrPC0TnB3BApndvORJPy+7Hfpfd3iqmVmTv48L4JqqVD7l0CpkwQBAEAQBAEAQBAEAQBAEAQBAEAQBAEAQBAEAQBAEAQBAEAQBAEAQBAEBqz4dE/54o3ebAfyTwDHFg8DflhiHkxv9FnbBuNYBoBYeCwD0gCAIAgCAIAgCAIAgCAIAgCAIAgCAIAgCAIAgCAIAgCAIAgCAIAgCAIAgCAIAgCAIAgCAIAgCAIAgCAIAgCAIAgCAIAgCAIAgCAIAgCAIAgCAIAgCAIAgCAIAgCAIAgCAIAgCAIAgCAIAgCAID/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6162" name="Picture 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88" b="11891"/>
          <a:stretch>
            <a:fillRect/>
          </a:stretch>
        </p:blipFill>
        <p:spPr bwMode="auto">
          <a:xfrm>
            <a:off x="67661" y="1184637"/>
            <a:ext cx="2857500" cy="1306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0571" t="1482" r="30985" b="-1482"/>
          <a:stretch/>
        </p:blipFill>
        <p:spPr bwMode="auto">
          <a:xfrm>
            <a:off x="5214938" y="2654894"/>
            <a:ext cx="4050753" cy="2569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3" descr="D:\Meus documentos\Minhas imagens\Diversos\mundo amoros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0280" y="4931569"/>
            <a:ext cx="2133600" cy="2152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0" descr="D:\Meus documentos\Minhas imagens\Diversos\mundo moderno 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4575" y="4576142"/>
            <a:ext cx="1785937" cy="238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QSEhUUEhQUFBUVFBQVFRQUFBQVFxQVFBQWFhQVFRQYHCggGBolHRQUITEhJSkrLi4uFx8zODMsNygtLisBCgoKDg0OGhAQGiwkHyQsLCwsLCwsLCwsLCwsLCwsLCwsLCwsLCwsLCwsLCwsLCwsLCwsLCwsLCwsLCw3LCwsLP/AABEIALcBEwMBIgACEQEDEQH/xAAbAAABBQEBAAAAAAAAAAAAAAAFAQIDBAYAB//EAEIQAAEDAQUFBQUGBQIGAwAAAAEAAhEDBAUSITEGQVFhcRMiMoGRUnKhscEHFCNCYtEVM5Lh8ILCU2NzorLxFiRD/8QAGQEAAwEBAQAAAAAAAAAAAAAAAQIDAAQF/8QAKREAAgICAgEDBAEFAAAAAAAAAAECEQMhEjFBBDJREyJxoRQFJDNhgf/aAAwDAQACEQMRAD8A0tpp5qMsVy1NzULxkpsZA9rc0jf5x91Tb1E8fi/6UrGRYLe6U2mMz/m5TR3So6G/qVjAm/G91h5lBtTmjl/j8JvvILT18lCfZWHQ7B9VRdTLSC3TeETjMKMt06pEOJZ6mhC2Fz2ztGZ+IZH91h2thxG45jqjuz1bDUA9oR+yeDpiTVo1sJVwTgF0kBIXQnwkKxhkKKuyQUy8beyi3E/yA1PRZR+3Bc/CykI/U7P0AQsNMvM7tQjjn5hFG5iVnhfFOoWuBAPAGequ1bYW1KUZ03EtyzAJzBS+QhGvVaxpc7IAarHWXaZ9F5bVpuw4ycRMnCdICu7b3kQ3sG1GMxNJdizOWgCzN5Uu0oCq2pjMBj4GsaQEyQGxl/32Kzqgw5HNpnOByRK59rHUmMDqbSA2MjHRY/syILmEyCRIO75q5ToPq4YZu04c0zQppBtZUq16TgGNDXFpAEmCt727A0nEO7mRwBGUrznZe5yaxcIApOEjWcs1eZbqlW0PDXsLX1GggDPC1KxkampVNSCYz4fBE7PkqVJmY5Ik1iCMyxTcpoUFIKwAmAcuhKlhEBGWquW/+StgKEt195EwrGZJVOxuS5ExRtTc1VqaK7awqlQZJGFFCM0yt/NHuqfBmobR/Nb7pSMZFtgyUdlGU8ypqYyUdk8Hr80TAfaMxSHvoHQqZ+S0O0bB2Qn2wgI3QRzUMnZWHRKH56qB1XNOqGciRCb3eIUxys+ocYO6UXsFTDVZ7wVI1G6SFes3iZ7zfmEU9oz6Ny1OSBOXYcpyr261Ckwudu0HE7gFYKwW1d9AlxnuMBjmRqfXJLKVIaEbYIv++XPcQZcTmQDEN4TuCzjKsPy0/ST580l3GpaagiZJiANxOi9Ou3YulSaHO7ztSCBH7pboqo8jzuq6GjU7wd/RaC4rxc0+0zFGuh/Kehla61XPRe1wLBMQDwWAvGwOs7sj3Sd2WW8df2Q5WZwoP31Yn1CawDXNLS2I7zMviUJuCy4XupvxFrRiaxwjvHQwjGyF6439nUMyJB4kf2+S1FexZl7YDiIJjOBpHBOnaJNUea7cU6gazAW4aYw5azvKZsQK0GrEsBLXzwIWlv7Z0mzukY3MJeXTm4awVa2Numqyhm1op1O8GjOJG8pr0L5BF1WSrRrVAXz2k5MbOueh3IjdF09lVJLSNXNJGs8Vo7Hd2Go1w8IaWlvnxS22rNQiIGUeiVsKQyyNzRFrVSsTc0SaxFdGYjQpWFIGJ4aiAdC5KuTAEAUUa+8pgFFx95YxZYMlyRpXImKdr3KqVbte5VCkYURFD7X/ADGeaJFDrw8TClYyLzNCorF/L8yp6ehUNi8B6lYAP2jbNHP2gs72LRGQ0Wl2gP4UfqCABskSo5Oy0OhDTblkE11IZZDVTlokJjxp1UxyjbKIkGBqESoO7zfeb8wqF4PgxzVtniZ7zfmEfKN4PQAnJjVIus5QDtfeXZUsIObp/pH7/uvI7wrPr4mN3d6PagTHX9lrtr7djdUPAOA5ABA9kbKalaPZMmNYJIz5T81K7dl4x6Rq/syudrKZqYCHEgAvHegaxwErWXpe9Ok3vESN0n6AqS63NDGxoQD6oDf9ysqkxkSZJAmY0lCyqiW7DflOsO60jqMj0OhQHbKhLMTNRn6ao7s5cfY03DWZOfFecWmtVFRxqtc6ZkkkAZHQDchRm0hdnrRhtFP/AKjY6E/3XrlOo3IOMTpzXhlx2r8Vjv1s9JC9TvW1k0xVpyRTJJ03KkVRzyLt82qbNVLBi7rmkaHgVJcFVtOy0m5txYQG65kcVmDbGMZVYXj8RpIGInvOChua29uKbS4B1MxhxEZt0J4p6Yh6G1wmN4zhULdUaXkCJBzHDJBrovsdu9tScQbJMZQOBV9zAaz3A6gZeWqV9BRPYzDkYaEE3yETs1pBajFiyLQCUBNZVG8gJWPnRMAWFyckhExyg4+8FOFA7R3ULGJwuSMOS5ExBahoqpCuWoZBVHBKwojcENvIZt6omUPvMeHqkYUXaGijsYyPUqWy+FMsYy8ysYE7RHuD3vogrUb2gPdA/V9EBM7lDJ2Wh0Sg5jqo6pJiOKePypz2qY5RtsYgDxC0FCz0nRAMgj82izt40s5TnUojvOzI381SLS7FabPRrE/EJPEj0ViFDYqIY0NbpCnXSc55DtIw07S5h0l3mCMvgVn2VnMd+GXNcMpBjLqPJei/aJcTnAWinJcMntymNxC8/u6yOfVaMLvEC5sZxvUmqLxfI9e2fzs1I5eBunADJTWt3sjPiVXu0ClTDJhu7lO5MvGyOLS6XHgWuLSOkFIdCJG3o9kMwh7oG8kk8TlACz22FtpU7JUeQMT2lrG78bhAA6a+SqUatam4lr3wdQ/vA8s8/isftLbTabRhDpZTMTuLj4yB1y8ky2xMtRBFzFzXtE5CDHy+i9KsweaTm5nGJAGYJ58FgeyhxI4wPkB8/Rb277cGw08B9U0nTOdLRQsWzVaocyxhDgId+YHe0q7dtx1G1ScIEOjMicjqifbUHAOLxIMgbxzS2m+4HchzuJ0TPIBpsp17he6u50ROUgwCPJaGhYSxxJcCCABHIKhZb7GE9pE8Ah1svuq6cBYBOUkadZSuZuJo+2b7Q4a7wnMqZFwiI4rMVr9qvpdkW0G/rEB3rKlsV4sFLC5zcXULctmaYUdaS+oeTcvVaG7T3QsWbXTyIqYTEGIRW67/AKTBD6kmctNEY0m3YrTo1qaUMs9/UnkBpJnkiaommK00OAVepo/qrKqVdH+SICRhyC5NboOi5Ew606Kq4IjWoOI0KrGxv9kpaCUyqF5DIdUUrUXNMOEb0OvEd0dUrGRPY/AlsQyKSweBPsmnmsjMC7R5Ac3fRBBy5o3tSO633/ogdOm6Vz5PcWh0ObuT6v1TSwpr5z0UxypejjGXJOtGjeoS2igXbwidkptZBcMT4Ba3c0e0RxO5Vx43kkkgpWaive1KiBjduGQDnH/tBVN21tl/4scJY8TyGWqzd7kuynqs7bbP2gMA5DN0/Ocl6TwJIP8AGjRs/wD5FRtjxRZIJmC8QCQCdRO5XrLcopZjMnVxGZ/svK7mvHsqzKkYsFTMbyAV7E28G1WB7TLXAEf34LizRpiwil0RVWDQ70Jt9rcwQ0mNIRG31IaCNxQ6nDzJUWVMptjeFYMZTBIDpxYRnEaTuWZsdgdhkDovR7fYi+XAThBMb3AbhwKFsrUnNBDhpPMdRuTJutEJ7ZlW2V4zOZGnAHiozZnby71K0lW00fbZ6hU6lel7bfVa2KBTZXcT6lIbI7ifUot94pe231XOtdIfnb6rWzUgR9zdxPqUou9x4o3QtdLe9nqrrLfZ99RnqtyYKRmv4U7n8VEbG5jwee9bNl5Wb/iMVW22YVYdThzdZCPJ+TUi83Z5hjvDMA6KpaLlw12gZgR8VoaF3u7ue4K1ZbJ+I0HikQS/cV2CmMUZlHGFR06eSkDV1JUQbJQq9cZO8lOBzVero7yRAKzQLkgXJjGgFLmk7McfkmJrk1GEtVja8Z68d/RZe+7KWjQxiyMblqAqV91MNB/MR6kBJKOgpgOweDzT7IMh1KjsPgHVT2QZeqRDMz+1bvAOZKDNciO2FWHs10OnVBPvR5+i5snuLw6LrDIkyFxAVZtqPA+icKjiQA1xJOgbJ8gkSGLlkawHFUyaDAnRztQ34JtiqEuc7eTPqdVqbkuLIGsAcjDDnh5ndMT6lU7bsw6mCaTsY3NiCBuE716fp5Qx/b+y0XFaM3eL4YTvcVXstlFdrKAdhL3CXddfgn3qDhGRyJmRvjfwVzZa47TW/Ep0nQJw1HQ1s8Wk658F0yeijaS2aazbC2Bo/k4yQMTnveSYA3BwA03BSvs4GKk0dk1hBwMYA3CdHCPH/wC0Ss4fT7tSMQAxRpJGcKchtQYXAHgev+BeY7emct1sD/dMbS1pD+mo6g5qtZbDEgiM49EStNggTThjhoQTJP181HRqFwl470kOyjMf4EjjQVKxbPZBBHER6ryLaSwvsj6lMmXMMyNCCA5p9CMl7NQJB5Ly/by1Nr2t+DQBtP3i3In1yV8HehfJSN2sqNbUIaQ8AiQQ2SMxIzbnwyXW7Y92HHQbjES6nIL2nfhjxj4q5sxUHes1TNpAdTPDLMfBHLO40sgdF3PHGSKzgpL/AGeaig3glFFvBHdv7G6jFoptGCoYqD2KhzxdHZ+fULF/xh/ALjlBxdM4pRcXTDQot4BTU6DeAWfF8v8AZCcy+3zo1ChTRGztjQI1sxS/CeBufl6IO18tHQLQbG5tf/1P9qnk9o0OzW2eo4huQyAylTWEntRiEZqvQ7uuo05q/d9IuqAgE7zG5Rj2UfQdYEqVrDwKdgK6iAgVet+boFawnl6hQVaZ72mYEZhGjDKegXJzGZbv6gkRoAXa6Uj1Cx0KeZTDNUI1Vb1r4KbjrlAnidFbCDbSO7oHn+31Qk9GQNsR7g6qzZdFUsR7vmrdm0UkFmZ2rHfb7qDhuiN7Tj8QdAg7d3Vc2T3MvDoQU/mPmtxcF1hjcRjE7U8BwCydhbNRvWfRbOlbA0IQ72UUdBC01w0ZKJlpnRBb0vEDf8VTo3mRBnIqvLYOOjQ267xWa5rycDmkEA7+I4FHLrIFJrKbS1tNgYBwDAABO/JZm76j31m0zIxR5DUn0W1p0oyGQGgVYOyWXSpgm3NxYgRBIkEjeOfmszarQ5uQOa115B5MNzaBmAM8XM8IWatF01i6Qz4tH1SZE29DYmktgq3Xg934YIxayTDWyMi4qxc/blrhWZhdqHgtcHAZDvDlxQu17PXg/wALWMxElxNSnMnQDgAMkVui6LYxoFR9KdD+I3Tj1Q4sZyj4CDahDSY0BXjdRw7dzv1zxBz1XrN7XTXqUjTZVotxZOLqm7hkFkx9nVWZ+8WUce+4/wC1Xw62wKSRnH0cFam8ZDMeUOI+XxRNtolxJMgblpqmxoLYNpoTlB7xiJ5c/mo6OxTW62yl5U3H6rs+rFeS31YfJnbwqNq2d1Op4SHBx4ZS13UHCfILzT+E/rHoV7XbthqVRob99DeMUSZHDxcVSb9mtl32556UAPm5QyzUnoWUsMts8jF0fr+Cc26G+2fRevN+zixb7XaD0p0x81I37PbANbRaz5UR/tUgf255sK4AjPSEUuK+m0AQWlxLg7huhbG8dibvp0ajw+1Ym03uBLqcAhpIkBuYyXmtkbLgg4plMePFLcUejWW/cQxFuHqUbtV+/drI2u0eIAxpOJ2EfCV5xXJwwN61X2gUnChQoMa5xGEQ1pcYYyNBzctGKXQuTFHkl8mk2o2kFClRrdmHtqYZziA5uIR8Qp7gvyha2zTycPEwjMfuEBtd0V7VdNCm2k/tmtYBTcMLvw3lujoju5pdjfs8tlGqytUfTpAeJkl7nNOoMZfFMR+nj4O3TTNoGDgPRQ1B4uiO2e7gM3d75J1W76bpyieGS1M5jNsOQXI3/BWe074fslRpmK4T2mEwJwRKEwKBX6ZnkAjKBXrOZIIn6JZ9CVso2Lertm0Cp3dqeivUxl0SILM3tSfxB0HzQhozHVFtpnfiDoPmhU6dVyz9zLx6RNRqYHB3A/2VqreOeRVGr9UZ2l2c7Joq0eDQ9nOM3N68EEi0JVozN42sudqmNtjsgDmCDnyMwldZwQHPcWTMNwyQBlnJCz9e1EVcOcB0SAY11lMtlZwlBKTWmek7J1HVbcKtNrsUTUxOhjREOcOZz3a8F6Q+3RulZbYSx06dJ1SQ4uiXA5EcAeCJVbQCcl0wVI4csuUgXeVoLqjjJ1jXgqZeeJTqrpJPElREqLex0hS5Mc5ISmOKWxqOLl2NROKbjRs1FkOSyoWuT0yYrQ8uSYk2UhTpk2iQOSyopTmOTWKWql0U7Qx1OrWFNrxDsJGLMiW55Awpbv8As9u2kQ7BUqHi+o8g+TYCGUrXRAIrFjCXuI7TeNxG5EDWDx+FXb/pdPwTjpyS06NFQuix0xLLPRBGhNNpPqRKjuC2yXjLxEz5xB4aIHZKtVpJfULmtY4kZbhkhFmvWtZ2jC1pD3Fxni7mFhGmzdXzaCzC8biPSc1R2ytFX7lUqWYnGwCoMP5mtzcPSUMF5GtSqAiCGYhCfZb9aGtYW/lAMRByzyKKYtHn13faXax/+bn9JWlu77QbY+IsFZ3Qx8wtJYGWceCkxk8GtCitNctHfxanJrm6biANyNsA1m1NsIzu+oOtWmlVM21nCp/2LkbQDShLKZK4uQKkgVe3WTtYaTAzzieCnp5qalTznkR6kfsg1YClYrjYz8xJ46fBWf4Q3ifX+yIMClCHEWzMXnseysZL3tMRlh+oVN2wQ3VXebR+62oTpCR44sbm0YSpsXhc0mrIxCRhg5Z6yU2/NoW0qmBrhDfEA3E7zO5aa97SW1aY/KWVD5jD+68ftdF4tFcvnOoSOYOY+C5ckE8ihdI6cTf03P4NXR2isr3TVptiDBezMRrnEITe1jp9q7CBhJDmwBEOEgjlmhgY0sjUkmBGnmi1JxpUqLXjvik0cd5yPQIZIqE6ReC+xMbd1gqCeze+kD7OU8MkauyjXYSalXtGwdQAQYyiAB8FSoW88o6q/ZbSHgwZ0+KeDdk8iVDimlOKYUWRQ0qNwUhTSEg6IHBRFWHBMwLJjDWKdpTAxSAJrJs5IU6F0JrFaGJQE6EoMZ8M0yYtGJ21fDzMggNaJkcyfiskK5BkGOY/det3TXr1GSawzc6G1AHCJMago1RY4Mwuo2d43xDQeeHDCtQ7y6S+Dz/Ym1v+7Wyo57iGtawS4kAmSYnkAgR2sraOcHAaS0ZeYXqF7WKmaPZspMpCrUAe1kDEB4jLRrEoTW2Du1+na0zyqO+TpC2xOS8oGbDbVur2gWd4b36dQAiZkNmPgVQt+2NOhVdSfRcDTOHEHCDzgrWbP7BWOzVmVqdSq6owkjFUbGYIMtDRORTDshZa9eq+pQFSo18EuqPAPDuAwiK2rAFn2+sx8T3M95pj1CLUr+o12zQqtcd+RMeoyWjsl2MoR2VloMA9mkyf6tVbZftOMLmdWhsj0hGhWzBPtjpP4o9SPokWrq2e73Ek2cyeDXgegyXLcULZoJUVarCUvQ22Vs1iqQUoVMipqb+ZQ+wVZDuisMeiBoIMrc1MK3NUA5SsdKwpdFYpXV4jmqocq94VYa0/r+hWAT3p3mSMy0jLjjgR8R6LF33UfQxS0g9JyWvoOxTzfS+BB+izG0P3l1reGR2cDDMERBxEjWZwrlz+njKUcj7X7L4cj4uAFuivUq1A1rQ6dXBoGE5b/NR2yuO17+TZwmIlsZSilk7YMow9oGKD3h3nlseIagOkwsPtNaXNtNspuOTagwf6+98igscZz5VTNjlNNQs19S4Sc2uBG7LdxmVZuyymm0g6l24zoOiy2x21HYU3Uq0kCHU98AzLRvj+62NC1iqxtRujgSMoymNPJVlj47HnyWmK5MIUhCYVFiIZC4hPhdCWhiIhIApoSQtQbI0oTbUXBssbiO6TA9UFtVrtrTHY0/J8/shyj8lsfpp5FaDoC6EJsturmMdJo498D0zRdhkSipJ6TEy4J4/cIAhm01s7Gy1n6EMIHvO7o+JRaEKv1jHdnTqND2FznvYdHNptJAMfqLE6WyKPKLsvSoHR2lQE6HG7UeaO0dqbXS8NUn3gHfNadmy9jrtDuwqUXOAP4VWYnPJrxCvM+zmzvZ/OrB3FwZlwBbH1V/wPKUCveO1FSlYbLaarQ97sRIHdBlxaCNdwQiy/aPRLpqMqN8g75IztZsrUrUrPY6Dmk0qY7z+6HBuU5TBMrDWv7M7xBgUmu/U2o0jzmD8EbZCkeg2LbWxVC0iswGRk+WGZ5o1bKgbXqAOwl0OEOAJEcN68if8AZtbAO8aLTze+fgxbnbfZ02t1nJq9kW02lzmtLie6AQ3MJhdGqs1ufH8wnqAh1cQSQ8gkknM71U2euyzWUQH16rt7qtVx9GAhoHqjbalAnh/nNGhbBUVTo939S5Guws53n+pctwNYRDAdc/NLgb7I9Aqv8RpDWo3yKiffdEfmnyRo7eL+C+ykBMACdYSinwQeptJTGjSVWftP7LPVajfRb8GmZkn4lj37S1DoAFXfftY/mhagfxmboPVW93dxvvj5FA9l7Y+o94eZyBHqjN7DuD3x8it5IZIcHRNd7/Dze34Ncfos7fdpH3ioMbm93OGiRIIEGZzngjtgObPfH/g9Ar3e77w4CkD3T3y0kb8y7dHNJkxymko/knaT2ZxtsbSZQBLzJlpLmtaG9mcyQD3iAfNaW0XRZKlQvdTaalRrC7FMnujDImJgBCLvoVzTAwh7i5ujGDs4JxObuIMCJz1Ut/2F4tQqGqRNBrTTAGEuEy4Tz5JIwcI8n2VlNt15+Quy4LLM/d6JIyBNNpPx6lMqAAw0ANAgACABuAA0VC7LbUZDXOx+9rpqFZq1BJzHqhN2jK72SSmqA2lo1c31Cjdb6Y1e31Uhi4uJVA3rS9qegJTTe9Pg89GlajBBcqNG8cRhtOofKPmrpDgJIA81uLMWbI455lOtTjrPwCrWCqS4giMlZtWi8X1usr/4ej6b2IEV67/aKtWbwic1QtJzVuyslo70dFX+nK5P8Cer6RbAVO12Vj3jE2SAQDpk7UfJWm2T9bvVNewDfJ5r2EjgYyz1MPdGgy8gn2m3sYO/vyG8+Squqw7Peqd50DUdSw5w8Ajk4tz+CdNi0ghed40qddwfWFJ2FoZJAmBnmcvirlivMubLKjX+eXrmsTtjav8A7DxO/wDzJLs5f+Etpv0JhpA0O6U3IWtG+beVT8zARxGahvJrX1KLi3ukOxAcAD9YULaimtNbuU38HuB3ZEI2KcbusztHFp6/uhTbECSJcIJHhnQ8QltL6BdLnNE698fuh1oqUh/KrR0JR5GovmzMGXaO/p/uuWbqVXkk9r8ClQ5m4i03Kdq5crHsIclXLkAnLly5Ywe2SaTUdhMd3hO9aG86FTs/E3Jw/Lnoea5cpyezzvUf5CGg9wGLI4XNdprDcMDPhKtC3tIJ48kq5C2RoYbxAQO3Ht6swBhbAncJMn4lcuU3JspGK7GWig0YWtaPEASRmepTm3QJzAHRcuW8GJW3RS9gHmU8XTS9gLlyALHtuun7IUVW6m/lyXLkaMLZKYaI3jXqoLXVzhKuSsZEVleQZ1yzVxzy8ExELly87Pijkyb+DrxzcYaKX3Av3gK5Vs0QG+yPglXLo9NhhjX2kc2SUnsTsDxXNpbv8kLly6SDYtKiwklwJA3Dmp2MptginpmCSuXJkxSvaLFZXS6pZ2uJObjmc+ajpXRYj4GGkeLQPqCuXIpgaFr7Lk5tqveOBOFNqWBrLK5mcB4LgTOuSRcmrYtgYts7fyD0KiNupjw09/BoXLkrGQ9t7f8AK+LUq5chZqP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94" r="13896"/>
          <a:stretch/>
        </p:blipFill>
        <p:spPr bwMode="auto">
          <a:xfrm>
            <a:off x="2780279" y="3165145"/>
            <a:ext cx="1934595" cy="190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2950" y="5074910"/>
            <a:ext cx="2647988" cy="1765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9467" y="3214536"/>
            <a:ext cx="1828800" cy="1943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11227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t2.gstatic.com/images?q=tbn:ANd9GcSIJAPBWid6aaCsrSWht8BUnQ-NDxv9fWHA8K9-GzTzVarbX3i6Fqq-vJw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857495"/>
            <a:ext cx="2428892" cy="2344041"/>
          </a:xfrm>
          <a:prstGeom prst="rect">
            <a:avLst/>
          </a:prstGeom>
          <a:noFill/>
        </p:spPr>
      </p:pic>
      <p:sp>
        <p:nvSpPr>
          <p:cNvPr id="7170" name="Título 1"/>
          <p:cNvSpPr>
            <a:spLocks noGrp="1"/>
          </p:cNvSpPr>
          <p:nvPr>
            <p:ph type="ctrTitle"/>
          </p:nvPr>
        </p:nvSpPr>
        <p:spPr bwMode="auto">
          <a:xfrm>
            <a:off x="1276350" y="173025"/>
            <a:ext cx="5938811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4400" b="1" dirty="0" smtClean="0">
                <a:solidFill>
                  <a:srgbClr val="0450A4"/>
                </a:solidFill>
                <a:latin typeface="Arial" pitchFamily="34" charset="0"/>
                <a:cs typeface="Arial" pitchFamily="34" charset="0"/>
              </a:rPr>
              <a:t>Conflito?</a:t>
            </a:r>
          </a:p>
        </p:txBody>
      </p:sp>
      <p:sp>
        <p:nvSpPr>
          <p:cNvPr id="7171" name="Espaço Reservado para Rodapé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pic>
        <p:nvPicPr>
          <p:cNvPr id="7173" name="Picture 7" descr="D:\Meus documentos\Minhas imagens\Diversos\imagem que tudo se exploda'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1071546"/>
            <a:ext cx="25384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6" descr="D:\Meus documentos\Minhas imagens\Diversos\imagesCAR4UWD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1" y="2571750"/>
            <a:ext cx="207167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8" descr="D:\Meus documentos\Minhas imagens\Diversos\imagesCAISF3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97700" y="5429250"/>
            <a:ext cx="21463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23" descr="https://encrypted-tbn3.google.com/images?q=tbn:ANd9GcTMYA7cWLcQuLyCAgotKhj7IxrUrF70Ex3TQ9HWIbwqlpgclJ602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066796"/>
            <a:ext cx="2552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4" descr="D:\Meus documentos\Minhas imagens\Diversos\att00064.jpeg"/>
          <p:cNvPicPr>
            <a:picLocks noChangeAspect="1" noChangeArrowheads="1"/>
          </p:cNvPicPr>
          <p:nvPr/>
        </p:nvPicPr>
        <p:blipFill>
          <a:blip r:embed="rId7" cstate="print"/>
          <a:srcRect t="12499"/>
          <a:stretch>
            <a:fillRect/>
          </a:stretch>
        </p:blipFill>
        <p:spPr bwMode="auto">
          <a:xfrm>
            <a:off x="6572250" y="1071546"/>
            <a:ext cx="2571750" cy="1500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84" name="Picture 14" descr="D:\Meus documentos\Minhas imagens\Diversos\imagesCA9NP8O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378618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21" descr="https://encrypted-tbn1.google.com/images?q=tbn:ANd9GcRlRxgZT6wqoztCOdpLshnBU4Uk21a_QT25O996J2JsS6zz-506YQ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34225" y="5286375"/>
            <a:ext cx="20097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2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2063" y="4964113"/>
            <a:ext cx="1928812" cy="18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Picture 5" descr="D:\Meus documentos\Minhas imagens\Diversos\briga casal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143512"/>
            <a:ext cx="213518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7" descr="D:\Meus documentos\Minhas imagens\Diversos\imagesCAQ52XU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3438" y="3000372"/>
            <a:ext cx="242887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s://encrypted-tbn1.gstatic.com/images?q=tbn:ANd9GcQQ0AXyNjcIBq8NDxCd-vodaSmELZ2Eqt_spd1TPnkqLm_ih9Bh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71934" y="1071546"/>
            <a:ext cx="2733675" cy="1928826"/>
          </a:xfrm>
          <a:prstGeom prst="rect">
            <a:avLst/>
          </a:prstGeom>
          <a:noFill/>
        </p:spPr>
      </p:pic>
      <p:sp>
        <p:nvSpPr>
          <p:cNvPr id="1032" name="AutoShape 8" descr="data:image/jpeg;base64,/9j/4AAQSkZJRgABAQAAAQABAAD/2wCEAAkGBwgHBgkIBwgKCgkLDRYPDQwMDRsUFRAWIB0iIiAdHx8kKDQsJCYxJx8fLT0tMTU3Ojo6Iys/RD84QzQ5OjcBCgoKDQwNGg8PGjclHyU3Nzc3Nzc3Nzc3Nzc3Nzc3Nzc3Nzc3Nzc3Nzc3Nzc3Nzc3Nzc3Nzc3Nzc3Nzc3Nzc3N//AABEIAJ4ApAMBIgACEQEDEQH/xAAcAAABBQEBAQAAAAAAAAAAAAAEAQIDBQYABwj/xAA6EAACAQMDAgUCAwcDAwUAAAABAgMABBEFEiExUQYTIkFhMnEUgZEVI0JSobHRM2LBJOHwB1NjcvH/xAAZAQADAQEBAAAAAAAAAAAAAAAAAQIDBAX/xAAiEQACAgIDAQACAwAAAAAAAAAAAQIRAyESMUEEEzIUIlH/2gAMAwEAAhEDEQA/AMjuNczNjrSlzSFjig4HsVG4znilL/NLAyBgZlZ09wDg/rUxs45bf8TC5jjDFWE3t9u9MAfce9NZj1J/PNI6jztkL+YpOA2Mc1YvpUkVj5snlLJ5u05kBGMf3pAVpJ7mk3H/AHVLaxCaZY2OBg8j4qfUrEWjQKvLNCGf/wC3vQAEGPc07ceeTiiLexSaMMLyJGz9DA09IIyskJOHi5aYHKkZ6Y/OmMEycHOaTJB5zVjplhFdXC7nbyxKAxxj0Y5+1Bzw+XO8YBwrEc0ANhVpZUiRvU5wM0f+xrxYnkk2qqQmU88kA4x96EtHa3uYp1UExuGCn3waObWbzCKhCvHK0qsBnBb2+1FBYN+z7ry0fGQ4ztH1AdeaS5s5YHjC73WSNXVgp9xRP7avFGUKRsfrYAZcj3NCz3dxcFTLKSVGB9s/96dDEitbqU4jgkPfilhiRnMcxlWViAm3BHPeujmkik8xXYt3JPNNjklibKMQe460UBK1rGsxg8/DqcO7fSP0pLy1a1l2PIj5Gcxng057y5ddskzEY6Dqfv3qMwyIBmNgPbcMD8qYCwj0DmuqSFf3YrqACv2XHJcSxQyR7Ix6pXbavHX70JLahInk3DCyBMYIzxnj9KMvbS6e6uFjSSVYj9XYf+f2oyJodStkF4Gi33CpmJcliExz271JNbKDhR/tzRsmqLPHFFPaRmGInygpKlQfkdai1Gyks5MSAhHyY8/UR7Ej2ptqohR3mhR/MXC7vY96BEEqLNJmGFowQMAnOaIuYnt7KGFgMs5f55GMUVaB/Qdg2lc+Y3THxRwVGLzSOYoicKwTLO3wO3zQPZS6dM9veRShokdCcGVSVBxxmn39wshVEk8zywcyezknJx8c1LqMal5Jn4dsBQepxVeFI9+vWgTJob25t1McU7oh/hU4qSC7MaSJJEkqyHLl85P5/emW1pLds/k7Qsa7ndzhUHcmiIbCO4cQW14klw30oUKhj2BoHsdY3SRxzx+ZHBBIylk2ksQDnCn5ocLJfXTmNMlsvg/FSXMto0YRLZ0lThnLY5Hx+tH6BahblJfOiZnhkygPI9J60D7Km18l5lWfIVjjduxtouVLTLJIFjUY2mM7mPz2qv64+9TwgSqsQzvzhD3+KoQVcR6WLgiGabyigIbZ/F78VLbQWZlgUSxshHqUg7ie59qCktJ44vNeFlTP1Y4qLHqAwM5xQVYZqunSaddiCZ42YoG/dtkAHkZ+aFVd2AATnoaNuoUW4MlwSF42qPqbgfoKbHLuu4mcKqqw9I6ChAEWix283lqgaRULSPjOODwP807TzPcIY52DWze8nQHoMfNMtAtpLL+KiZmdcLn6eTyfmi5Io4HW5aZ5Av8ApqybcvgdB2pgV0cW0FSeVYjiuqSJQVyS3X2paAJvEFxNa6ndQwyssMhVvSevHFVtrf3Nkg/DuBtYnlQcEjGefipNXuBdXAkRSMRKhz3A603S7CS/nZQPSg3Ofis20lbErk9CWaz6jfMzpJcStk5PPPyaNubCO1jLzv5r+yL3/wAUZcK+nM/4bAhjXeUjAy/3P3qmSSae2nlvZsebIcyH+X2RR7VyyzOXTO+HzKO2V1xql3MwjjkKxR8Kq8KopsepXO/yvPdm24Qu2QK6WJ7O3ZpIyqtgDI5I+1UsReW4ZcMQwwNo5FOL1ZpKKWi9g1Vdg/aAZJc7TjnBpWu7OZz5cyj4KkAVW3yLtQyqfxPljJ9n75oW2b0SrxvwQPgVopmTwQs2Wl3UAspbWd1UOQ65+mTHQHFWlvFJCqyWNnYwk/TMZt2P8V57bTvHERn3/mPH2rdWtzDa2kMt3FbROyAiKKEM7DuTWsZWc2THwKm9hjhkZRL5kucuQPTk/wBautBjmC2rYQCUyqmRh2O0+3aqzUNUe4LLEWSAjlCF/wCBRdldiw0lLmSF2RJyA4bJHGMAdRnNV0ZLsbc+H5rdQRNGy45yCMd6q/NitZ0ZpAVRgSUBPFUF5qV1PIyiWWOPoULnp/mg3nwoVGf9ankdCwo3S65b3UkqeYFtJgUAbIC8cHHtzWdu9TSIKsLK5x6mwRg/FU7zCRVQkg/IqJwVXlyc+3tSspY0i3bWpppTNMw+oZBbnH2q8jkSRQyleenNYhnbfgIAaWJ5FfOWGPmmmwljTPQ4rqdVGydivt/EP604mSU75GZ8cFic1T6V4gglSGGa2ij2ALu6D8608bbLUxJ5DCQ7s9qtbMHFoDjHprqIjXC8KKSgVFZPaTK2112kuUBbgEjitfpkcWiCG2ZGMswHncd//wBqh1CZ59Ql3TFWDFRuUY4Nai8t0mvLIynP7sK5HAySvNcmdujo+WKbZU61GbOxluLoKr7cbV/lycVlri6e1tpbqYAmFAIUxwCerVYeKL2S6TU5Lp/LtcosI9zgnisZe6z+LAjaEjKqrAHtWEIenfzrsKlunZX/AB8jy3EgDCL2BPQUxZfwTiMwNCHGW2jLN/inWJQX7zkq/wC49GT0OQKrpr2d7iRGc+pvUfeuhLwytD7i8SebKhsY2+r+EUtvxfKyYIf0svao4EQxyMnq24PHJHNSSo1tKt2vJbDAke9N0hK7Ly00B0gN0xDAjcIz8HGatntrSZjLdanCkjeyoxx+gwKsvB0cl3pUc1wrLLGpAOPYtuH9hVebm4mdm/CWbFWIMjIRk/qAf0q8Zh9SpJgV3aNaNGwkSSGVd0Ui5ww6Hg8ijI7ZLrR/w8AU3cs2AC3JHt+dB38lzNMr3XXGEC42qOwxwKfpMzW2oW80QBKyDANaPo5F+xk7u1uIUVriPy2cbhn9M0I8WVDoxIA5HevWtU0231f03ScAYUrxgVg9f0Y2UziOKRIExhm5zXMsmz0nB8bM7tBG7qT1+KmCleAAI1PPxUWCCy/SK70oN2Tuxxg8VuZCMHdmcA4HP2FcPW+en3prbnTcD16jPWmybyoJ9u1AEyPgYP3reeGLz8bYktgNE20jPOO9eeF2LKcDHSvRfB8Ec9oLiMhpZcIVUYAx0qokZKaLxI/Tz/ekq0jgskQK7Tyt7tEBtz2GetLVUc/EqfKtBeXE10c7ZDkH3zS3uoPexMbJWTZtUk84APWiEghur4pcTWjLjd+7PU9s96p9X1e1t3ltLJ44oXj9Lls+o+xrlzb0dHzpgXi1Awh38xRqWbHuSM5/KstqFvbG9hltcNE565/pVrql4k9jDG8uydeHHVSe9Z8OUR4m5y4YH5FTBNI6ZskWKRC3lksWkIH5VKLUbBLKP3m76R0I+9WukRhr4YiWY/X5Z45Nbh9Ohh0JI7i0jjuN+FLAbtuepqmy1BNWZfw34WTUZUDpJGjgkOOCB2xWkl8IWliU2o92FPoic4H3J7VoNEt1tbYHqxXBY0Y4En8R7ZqGy0v8Mlp17qFndrarpxa2L4kmXoD/AIGKop4Vm1S4iedYYxIxDSA4Az7AVvUSCJzbuzMZQdwB9u9Y7WJhZ6nNDNY2zuvSQrksvseta4mcf1xdIGvFsgkUNrdh1jPCmMjOepz2+MUst9Ez/uLaLdGMq+euBUP49Tk/grPn/wCOiBdJLYzyGztkCj0sikEfatJOo7OTHHlJFj4T1S71C2zP5TDdhlC4ZatPFdk0+jyGM8ICWOOoqLwvpqW1or9SwznvWgkg86B4+CGXBFcPuj2K8Z4YbeSeUxW8TM54G0ZNW9j4Vu3ji/FLJD5ikgbc45wM/nXpmh+G4NJNxc7A8kh3dOg+KGZby81qaWRFTT9hhiGSC3IO4j78ZrZ5GRHGr2eLT25tbmeGbh4mKPtPuDimbsoATnJrU+P9HNhrc8+V2SvvGWzkntWTz1yOPat07RzyVMd6UY4UkV6R4CtTDojTRnlwzj45xXnNvE8twkCAlpGAFexaNYjSrGGOLJWMYLkcE/4q4oxmw2wto5oN8kyIdxG3PtXURG0LLk28YOecbv8ANdVmdFO8Nnb3EbCZZWDZYFf0xWM1GKSy1GeZEQGSQp5Uo3DHfnpWtvZLc3DyKGVgeApwpP8AxUGvaPeeIpLW60+0d1yBOVG3HTJz71zzi7TRphlVmQvNMku0WZZN26XBCLgLVXdW4ikZYyxAbGe5/wDBXtWm+Fo9OsWiJWRX58teQox/es/q/gJ5blZrKZREpy0ZHI+Kf45do1U03TMn4O024vNaheWNjDEMsWXg/FejyWqNI0bDMe7IB5xU+kWYtIFTZtYLg8U65kEEu4gYaspdnVHS0EwxBUCr0xUkcZyT2FQ28ytghhRDSrsIJ6mlSKszPiu9htYcK6i7AAG1sEAnnpWOvLya9lEtw25goUH4FXeq313bX1wpuQLaI53Mik47DI61RXGoPc3n4t1jyCPRgAYHtxW8I1s836ckpOhiRs7BIxknJFSCR5bZrWJ2RnbIKgHj34o27RYrQXNvGyrdjacj/T7j/vROiT3AVY4/KSEMdzvED15xn/ircb7MINxdovvDplgsYYJ2y6DHPuPatHCQAMe9ZPSZp3v9phCW5+khs5OK0sf0fauFrjKj14vkrLNM7fuMcVWrZxLIuHdghOFJ4qaCY8gmnxkZLZ5z0p2Po8a8XWt5c6tMIEuJYYSzEMMhPsaypBDKrdOte9a9o8eq2jxeY8DkEb0Gf1FYbV/A8UbQbr3H/uER8v8AbmtYzXRhOL/Yo/Bunm4vmnePKxLwSp+o9q9O0wSyRz8b0ReIyfqPtxVZZWgs7eO3sVKIvChRx9z80Raq8rEICzAbgO+K6kqRxSdlnB+D2ZuTMspPqVIhgGupBY3iFlaJtwPq4zzXUDpk2heFRckXmqhkizmOLoX+/wAVrwY4xHHHGqxrlQijAFOmYncB7c0NI2C2PvQkPikBzJ5gChmRssodeoqu0q/a68+OZBFeWr7JVH0sD9LfY4qzlGHJzjOGFVeoN+Gliv8AZ/okxzgDrG3+Dg/rWyZLDJ4t0e4d+nuDVDqCrOhUvtNaIYbGDnPpz37Gsp40gnt7Ge/tTuIxuj7D3NYZcd7NseZxVMoDrT6ZfNBKVKjoRV7Z6tbX0LHzFXC9c15fl5pPd3Y/c/ej7axUyCN7pUdgTsQFugz+tY/jH/KaLBdfvLUtBELd0V2IZ4wzHn3NC3GoSXsiS3KI23jYi7QR2odI4Xz5dyoI6CRSufz6U+zhgadob+V7dQpOQAcn861XRyNtuydr+aVLhWxsmwNnsuOmPtRFlckXCLcOIPLUhNyZQH33D570qQ6BEPVe3bkfyIv+KSSfSAfRFeyH3LuBn+lNAazQWdkV5jEWRyF8o5XGOtWhus7hjkVgodUitDmztygzlg0hOamh8QTwqxMQbedwOfaubJildo78X0R40zZxXmXC8A96s4NpGcj71WeF9N/akAvLmZURzkRxnJI+e1aDW/EOg+FbNXv3SI4JjhVdzv8AYVnHFJ9m0syrQHISxwikn45rGePtYXSIkDZ/GNgxxEEZHf4oXX//AFlvZw0WhaelquCPOnO5/uAOK8xvbu5v7hrm9mknmbq7tk/9q1/FTsyllbVHomi+K4tV/wCjkAgcYKjH1H4NafTrlrK683yyx2Mo3jGMjH9M14cjsjBlYqynKkHBBr0/wV4sudRgksbyUecmCpIzvHvXSmcjhW0egQavcNBGPLUlF2swY+oj3rqZFqs6wohRCVXBIBGa6mHJmqchvMx02UF7/daIlkWNSDyWO3igUkyyg+2QaqKG2LNj0kfy1BMiSRukn0MpVvsamVweM+oDoagmIOM+n2Jq0ibA9FlEtmYS3723c275/mU8H9MUzXbyztrV1vJVVZQQwY9OOaEtklsNS1K6B3wTqrrGOu8Dk1hPHeovdPBA77m+ts1UlSbIsorxVtZns7WVZiX9UqfxdgPypdOKJqMIeRQfMAIVc4zxUADvPceUC0hAKY6gHFcLK5tbyDzVxtkUk+w5Fcr7GRyMEZsHoSM1c6ZbzXtgYJoJBCOYbjHCt2+xoeC6s0uJ1WLa2GbzmwzZ+B0AqLTZmudWt/xE0sxWTj7DrjPQcUBRAGw5BIyDiijbzKqMYZAGHBA60+e7iivJFS1hhjZ2O8jzGAJ+asDNNPaCWPULpePTHJDgDHyOnSgVFcoIVWdWCE8kDnFXf7S0+S12mKQOjERqACuMdfv1qumtREuLmZ/oD7GyPV27GpLSTSQwZ4LjhQcFwdx96rwRp9N8U2+kaJcXawn9yThDjkgV5Lq+pXWs6lLf3z7ppTnPYewHwKu/Gd2rJbW1tA9vA+6Uq3VugB/pWYzzUnTDo7gfekrjikzSKFNPt5nt5kmiYq6MGBHxUea4UAev6J4tsbvTopZ5hDKeHRu9dXlluR5fT3pKdkcT6YMhkuWJP0jGPz/vUeQSg5yzEmkVPw8Kxk5ZUJY/7jSggNkdVSujwy9FzjYfZmPHxVZrN3ttwkRO+SRYx+tWXBCdgmaz9zMsuuWdquDszNIO3GB+uT+lVFCZZSKQrc8AGvGfEExm1e5J74r2dwZI5R3jYfnXiOuDZq94naUipyP+okhtvcDKYOyVcgEnG4dqWe5mDOWnkG8bSsozx8H8qAJ56UXYygsqyPMRnlVxgKOvWuYuiISII9kY5J5buO1EQsbOMuD+/dCi/wC0Hqajv5RHdZtZMwMoZCQARkcjgd80L5m7OSTnqSaYBHmMSuWY4GAT7UQlzKWDSSM4Hsx4P5UEuQORmiLXY8qiWQRp7sR04oEW11qsuoW6Q3Cq0iOWEvT09sDiogQqkN09qMS2sUjk2PbuqL9S3B35+FxTpbG2ljjnVpY4AASQPUxPZTjPNV4QZPXpmlvAxYthABn2FVg6cVZ+I4RbarLApJCYHPX86rKg6o9HV1dXUDOFKKQUuetABVv/AKf511JAf3f511AH0pIchs91FNzzIe5Ap78SY7PUMQLIvPVjmulNUYekrnar84wABWR8Of8AUa3rF2TuwdintycVpdQYw2c0vUjJx9s1nvBkGzS5ZDgvLLuY960i1RErNCrDYzD7/wDFeN+KYYE1W4bftkaUuxKls9MdOK9lRcJj4YV494s80eIruGKUhN+QrHIrHJtFJFBDC9w+yMDgbiScBR3J9hT5ZI4IzFbeoniWbv8AAHajLe7C3LPJa27RsuWQJgH5p1n5Ugl/cqp2+oAcMM55+awKKckUobvV5ZW9nLqEcscJCOxHlNyo4qOeO3tLsLLH5kIaQlMDrkgYoCisDfPSibWZIrhXkQMgOcH3qX8JbTWpltTKpThvM98fao1tztC8b88n4piotjcaffzoIrPyCMlwp4wM8/1rtMurJbl3u0ZVzmIrn0ccfpQEMEiE7XxuG047GnGAgckYpi4lFrMqy6pdPGzFGfgv1P3oMUTdQN+IkORjdUfkEe4qTddEddUghPcV3knuKCiOkz7VN5B7immA+zUBRLB9H511PhhOwcj9K6gK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4" name="AutoShape 10" descr="data:image/jpeg;base64,/9j/4AAQSkZJRgABAQAAAQABAAD/2wCEAAkGBwgHBgkIBwgKCgkLDRYPDQwMDRsUFRAWIB0iIiAdHx8kKDQsJCYxJx8fLT0tMTU3Ojo6Iys/RD84QzQ5OjcBCgoKDQwNGg8PGjclHyU3Nzc3Nzc3Nzc3Nzc3Nzc3Nzc3Nzc3Nzc3Nzc3Nzc3Nzc3Nzc3Nzc3Nzc3Nzc3Nzc3N//AABEIAJ4ApAMBIgACEQEDEQH/xAAcAAABBQEBAQAAAAAAAAAAAAAEAQIDBQYABwj/xAA6EAACAQMDAgUCAwcDAwUAAAABAgMABBEFEiExUQYTIkFhMnEUgZEVI0JSobHRM2LBJOHwB1NjcvH/xAAZAQADAQEBAAAAAAAAAAAAAAAAAQIDBAX/xAAiEQACAgIDAQACAwAAAAAAAAAAAQIRAyESMUEEEzIUIlH/2gAMAwEAAhEDEQA/AMjuNczNjrSlzSFjig4HsVG4znilL/NLAyBgZlZ09wDg/rUxs45bf8TC5jjDFWE3t9u9MAfce9NZj1J/PNI6jztkL+YpOA2Mc1YvpUkVj5snlLJ5u05kBGMf3pAVpJ7mk3H/AHVLaxCaZY2OBg8j4qfUrEWjQKvLNCGf/wC3vQAEGPc07ceeTiiLexSaMMLyJGz9DA09IIyskJOHi5aYHKkZ6Y/OmMEycHOaTJB5zVjplhFdXC7nbyxKAxxj0Y5+1Bzw+XO8YBwrEc0ANhVpZUiRvU5wM0f+xrxYnkk2qqQmU88kA4x96EtHa3uYp1UExuGCn3waObWbzCKhCvHK0qsBnBb2+1FBYN+z7ry0fGQ4ztH1AdeaS5s5YHjC73WSNXVgp9xRP7avFGUKRsfrYAZcj3NCz3dxcFTLKSVGB9s/96dDEitbqU4jgkPfilhiRnMcxlWViAm3BHPeujmkik8xXYt3JPNNjklibKMQe460UBK1rGsxg8/DqcO7fSP0pLy1a1l2PIj5Gcxng057y5ddskzEY6Dqfv3qMwyIBmNgPbcMD8qYCwj0DmuqSFf3YrqACv2XHJcSxQyR7Ix6pXbavHX70JLahInk3DCyBMYIzxnj9KMvbS6e6uFjSSVYj9XYf+f2oyJodStkF4Gi33CpmJcliExz271JNbKDhR/tzRsmqLPHFFPaRmGInygpKlQfkdai1Gyks5MSAhHyY8/UR7Ej2ptqohR3mhR/MXC7vY96BEEqLNJmGFowQMAnOaIuYnt7KGFgMs5f55GMUVaB/Qdg2lc+Y3THxRwVGLzSOYoicKwTLO3wO3zQPZS6dM9veRShokdCcGVSVBxxmn39wshVEk8zywcyezknJx8c1LqMal5Jn4dsBQepxVeFI9+vWgTJob25t1McU7oh/hU4qSC7MaSJJEkqyHLl85P5/emW1pLds/k7Qsa7ndzhUHcmiIbCO4cQW14klw30oUKhj2BoHsdY3SRxzx+ZHBBIylk2ksQDnCn5ocLJfXTmNMlsvg/FSXMto0YRLZ0lThnLY5Hx+tH6BahblJfOiZnhkygPI9J60D7Km18l5lWfIVjjduxtouVLTLJIFjUY2mM7mPz2qv64+9TwgSqsQzvzhD3+KoQVcR6WLgiGabyigIbZ/F78VLbQWZlgUSxshHqUg7ie59qCktJ44vNeFlTP1Y4qLHqAwM5xQVYZqunSaddiCZ42YoG/dtkAHkZ+aFVd2AATnoaNuoUW4MlwSF42qPqbgfoKbHLuu4mcKqqw9I6ChAEWix283lqgaRULSPjOODwP807TzPcIY52DWze8nQHoMfNMtAtpLL+KiZmdcLn6eTyfmi5Io4HW5aZ5Av8ApqybcvgdB2pgV0cW0FSeVYjiuqSJQVyS3X2paAJvEFxNa6ndQwyssMhVvSevHFVtrf3Nkg/DuBtYnlQcEjGefipNXuBdXAkRSMRKhz3A603S7CS/nZQPSg3Ofis20lbErk9CWaz6jfMzpJcStk5PPPyaNubCO1jLzv5r+yL3/wAUZcK+nM/4bAhjXeUjAy/3P3qmSSae2nlvZsebIcyH+X2RR7VyyzOXTO+HzKO2V1xql3MwjjkKxR8Kq8KopsepXO/yvPdm24Qu2QK6WJ7O3ZpIyqtgDI5I+1UsReW4ZcMQwwNo5FOL1ZpKKWi9g1Vdg/aAZJc7TjnBpWu7OZz5cyj4KkAVW3yLtQyqfxPljJ9n75oW2b0SrxvwQPgVopmTwQs2Wl3UAspbWd1UOQ65+mTHQHFWlvFJCqyWNnYwk/TMZt2P8V57bTvHERn3/mPH2rdWtzDa2kMt3FbROyAiKKEM7DuTWsZWc2THwKm9hjhkZRL5kucuQPTk/wBautBjmC2rYQCUyqmRh2O0+3aqzUNUe4LLEWSAjlCF/wCBRdldiw0lLmSF2RJyA4bJHGMAdRnNV0ZLsbc+H5rdQRNGy45yCMd6q/NitZ0ZpAVRgSUBPFUF5qV1PIyiWWOPoULnp/mg3nwoVGf9ankdCwo3S65b3UkqeYFtJgUAbIC8cHHtzWdu9TSIKsLK5x6mwRg/FU7zCRVQkg/IqJwVXlyc+3tSspY0i3bWpppTNMw+oZBbnH2q8jkSRQyleenNYhnbfgIAaWJ5FfOWGPmmmwljTPQ4rqdVGydivt/EP604mSU75GZ8cFic1T6V4gglSGGa2ij2ALu6D8608bbLUxJ5DCQ7s9qtbMHFoDjHprqIjXC8KKSgVFZPaTK2112kuUBbgEjitfpkcWiCG2ZGMswHncd//wBqh1CZ59Ql3TFWDFRuUY4Nai8t0mvLIynP7sK5HAySvNcmdujo+WKbZU61GbOxluLoKr7cbV/lycVlri6e1tpbqYAmFAIUxwCerVYeKL2S6TU5Lp/LtcosI9zgnisZe6z+LAjaEjKqrAHtWEIenfzrsKlunZX/AB8jy3EgDCL2BPQUxZfwTiMwNCHGW2jLN/inWJQX7zkq/wC49GT0OQKrpr2d7iRGc+pvUfeuhLwytD7i8SebKhsY2+r+EUtvxfKyYIf0svao4EQxyMnq24PHJHNSSo1tKt2vJbDAke9N0hK7Ly00B0gN0xDAjcIz8HGatntrSZjLdanCkjeyoxx+gwKsvB0cl3pUc1wrLLGpAOPYtuH9hVebm4mdm/CWbFWIMjIRk/qAf0q8Zh9SpJgV3aNaNGwkSSGVd0Ui5ww6Hg8ijI7ZLrR/w8AU3cs2AC3JHt+dB38lzNMr3XXGEC42qOwxwKfpMzW2oW80QBKyDANaPo5F+xk7u1uIUVriPy2cbhn9M0I8WVDoxIA5HevWtU0231f03ScAYUrxgVg9f0Y2UziOKRIExhm5zXMsmz0nB8bM7tBG7qT1+KmCleAAI1PPxUWCCy/SK70oN2Tuxxg8VuZCMHdmcA4HP2FcPW+en3prbnTcD16jPWmybyoJ9u1AEyPgYP3reeGLz8bYktgNE20jPOO9eeF2LKcDHSvRfB8Ec9oLiMhpZcIVUYAx0qokZKaLxI/Tz/ekq0jgskQK7Tyt7tEBtz2GetLVUc/EqfKtBeXE10c7ZDkH3zS3uoPexMbJWTZtUk84APWiEghur4pcTWjLjd+7PU9s96p9X1e1t3ltLJ44oXj9Lls+o+xrlzb0dHzpgXi1Awh38xRqWbHuSM5/KstqFvbG9hltcNE565/pVrql4k9jDG8uydeHHVSe9Z8OUR4m5y4YH5FTBNI6ZskWKRC3lksWkIH5VKLUbBLKP3m76R0I+9WukRhr4YiWY/X5Z45Nbh9Ohh0JI7i0jjuN+FLAbtuepqmy1BNWZfw34WTUZUDpJGjgkOOCB2xWkl8IWliU2o92FPoic4H3J7VoNEt1tbYHqxXBY0Y4En8R7ZqGy0v8Mlp17qFndrarpxa2L4kmXoD/AIGKop4Vm1S4iedYYxIxDSA4Az7AVvUSCJzbuzMZQdwB9u9Y7WJhZ6nNDNY2zuvSQrksvseta4mcf1xdIGvFsgkUNrdh1jPCmMjOepz2+MUst9Ez/uLaLdGMq+euBUP49Tk/grPn/wCOiBdJLYzyGztkCj0sikEfatJOo7OTHHlJFj4T1S71C2zP5TDdhlC4ZatPFdk0+jyGM8ICWOOoqLwvpqW1or9SwznvWgkg86B4+CGXBFcPuj2K8Z4YbeSeUxW8TM54G0ZNW9j4Vu3ji/FLJD5ikgbc45wM/nXpmh+G4NJNxc7A8kh3dOg+KGZby81qaWRFTT9hhiGSC3IO4j78ZrZ5GRHGr2eLT25tbmeGbh4mKPtPuDimbsoATnJrU+P9HNhrc8+V2SvvGWzkntWTz1yOPat07RzyVMd6UY4UkV6R4CtTDojTRnlwzj45xXnNvE8twkCAlpGAFexaNYjSrGGOLJWMYLkcE/4q4oxmw2wto5oN8kyIdxG3PtXURG0LLk28YOecbv8ANdVmdFO8Nnb3EbCZZWDZYFf0xWM1GKSy1GeZEQGSQp5Uo3DHfnpWtvZLc3DyKGVgeApwpP8AxUGvaPeeIpLW60+0d1yBOVG3HTJz71zzi7TRphlVmQvNMku0WZZN26XBCLgLVXdW4ikZYyxAbGe5/wDBXtWm+Fo9OsWiJWRX58teQox/es/q/gJ5blZrKZREpy0ZHI+Kf45do1U03TMn4O024vNaheWNjDEMsWXg/FejyWqNI0bDMe7IB5xU+kWYtIFTZtYLg8U65kEEu4gYaspdnVHS0EwxBUCr0xUkcZyT2FQ28ytghhRDSrsIJ6mlSKszPiu9htYcK6i7AAG1sEAnnpWOvLya9lEtw25goUH4FXeq313bX1wpuQLaI53Mik47DI61RXGoPc3n4t1jyCPRgAYHtxW8I1s836ckpOhiRs7BIxknJFSCR5bZrWJ2RnbIKgHj34o27RYrQXNvGyrdjacj/T7j/vROiT3AVY4/KSEMdzvED15xn/ircb7MINxdovvDplgsYYJ2y6DHPuPatHCQAMe9ZPSZp3v9phCW5+khs5OK0sf0fauFrjKj14vkrLNM7fuMcVWrZxLIuHdghOFJ4qaCY8gmnxkZLZ5z0p2Po8a8XWt5c6tMIEuJYYSzEMMhPsaypBDKrdOte9a9o8eq2jxeY8DkEb0Gf1FYbV/A8UbQbr3H/uER8v8AbmtYzXRhOL/Yo/Bunm4vmnePKxLwSp+o9q9O0wSyRz8b0ReIyfqPtxVZZWgs7eO3sVKIvChRx9z80Raq8rEICzAbgO+K6kqRxSdlnB+D2ZuTMspPqVIhgGupBY3iFlaJtwPq4zzXUDpk2heFRckXmqhkizmOLoX+/wAVrwY4xHHHGqxrlQijAFOmYncB7c0NI2C2PvQkPikBzJ5gChmRssodeoqu0q/a68+OZBFeWr7JVH0sD9LfY4qzlGHJzjOGFVeoN+Gliv8AZ/okxzgDrG3+Dg/rWyZLDJ4t0e4d+nuDVDqCrOhUvtNaIYbGDnPpz37Gsp40gnt7Ge/tTuIxuj7D3NYZcd7NseZxVMoDrT6ZfNBKVKjoRV7Z6tbX0LHzFXC9c15fl5pPd3Y/c/ej7axUyCN7pUdgTsQFugz+tY/jH/KaLBdfvLUtBELd0V2IZ4wzHn3NC3GoSXsiS3KI23jYi7QR2odI4Xz5dyoI6CRSufz6U+zhgadob+V7dQpOQAcn861XRyNtuydr+aVLhWxsmwNnsuOmPtRFlckXCLcOIPLUhNyZQH33D570qQ6BEPVe3bkfyIv+KSSfSAfRFeyH3LuBn+lNAazQWdkV5jEWRyF8o5XGOtWhus7hjkVgodUitDmztygzlg0hOamh8QTwqxMQbedwOfaubJildo78X0R40zZxXmXC8A96s4NpGcj71WeF9N/akAvLmZURzkRxnJI+e1aDW/EOg+FbNXv3SI4JjhVdzv8AYVnHFJ9m0syrQHISxwikn45rGePtYXSIkDZ/GNgxxEEZHf4oXX//AFlvZw0WhaelquCPOnO5/uAOK8xvbu5v7hrm9mknmbq7tk/9q1/FTsyllbVHomi+K4tV/wCjkAgcYKjH1H4NafTrlrK683yyx2Mo3jGMjH9M14cjsjBlYqynKkHBBr0/wV4sudRgksbyUecmCpIzvHvXSmcjhW0egQavcNBGPLUlF2swY+oj3rqZFqs6wohRCVXBIBGa6mHJmqchvMx02UF7/daIlkWNSDyWO3igUkyyg+2QaqKG2LNj0kfy1BMiSRukn0MpVvsamVweM+oDoagmIOM+n2Jq0ibA9FlEtmYS3723c275/mU8H9MUzXbyztrV1vJVVZQQwY9OOaEtklsNS1K6B3wTqrrGOu8Dk1hPHeovdPBA77m+ts1UlSbIsorxVtZns7WVZiX9UqfxdgPypdOKJqMIeRQfMAIVc4zxUADvPceUC0hAKY6gHFcLK5tbyDzVxtkUk+w5Fcr7GRyMEZsHoSM1c6ZbzXtgYJoJBCOYbjHCt2+xoeC6s0uJ1WLa2GbzmwzZ+B0AqLTZmudWt/xE0sxWTj7DrjPQcUBRAGw5BIyDiijbzKqMYZAGHBA60+e7iivJFS1hhjZ2O8jzGAJ+asDNNPaCWPULpePTHJDgDHyOnSgVFcoIVWdWCE8kDnFXf7S0+S12mKQOjERqACuMdfv1qumtREuLmZ/oD7GyPV27GpLSTSQwZ4LjhQcFwdx96rwRp9N8U2+kaJcXawn9yThDjkgV5Lq+pXWs6lLf3z7ppTnPYewHwKu/Gd2rJbW1tA9vA+6Uq3VugB/pWYzzUnTDo7gfekrjikzSKFNPt5nt5kmiYq6MGBHxUea4UAev6J4tsbvTopZ5hDKeHRu9dXlluR5fT3pKdkcT6YMhkuWJP0jGPz/vUeQSg5yzEmkVPw8Kxk5ZUJY/7jSggNkdVSujwy9FzjYfZmPHxVZrN3ttwkRO+SRYx+tWXBCdgmaz9zMsuuWdquDszNIO3GB+uT+lVFCZZSKQrc8AGvGfEExm1e5J74r2dwZI5R3jYfnXiOuDZq94naUipyP+okhtvcDKYOyVcgEnG4dqWe5mDOWnkG8bSsozx8H8qAJ56UXYygsqyPMRnlVxgKOvWuYuiISII9kY5J5buO1EQsbOMuD+/dCi/wC0Hqajv5RHdZtZMwMoZCQARkcjgd80L5m7OSTnqSaYBHmMSuWY4GAT7UQlzKWDSSM4Hsx4P5UEuQORmiLXY8qiWQRp7sR04oEW11qsuoW6Q3Cq0iOWEvT09sDiogQqkN09qMS2sUjk2PbuqL9S3B35+FxTpbG2ljjnVpY4AASQPUxPZTjPNV4QZPXpmlvAxYthABn2FVg6cVZ+I4RbarLApJCYHPX86rKg6o9HV1dXUDOFKKQUuetABVv/AKf511JAf3f511AH0pIchs91FNzzIe5Ap78SY7PUMQLIvPVjmulNUYekrnar84wABWR8Of8AUa3rF2TuwdintycVpdQYw2c0vUjJx9s1nvBkGzS5ZDgvLLuY960i1RErNCrDYzD7/wDFeN+KYYE1W4bftkaUuxKls9MdOK9lRcJj4YV494s80eIruGKUhN+QrHIrHJtFJFBDC9w+yMDgbiScBR3J9hT5ZI4IzFbeoniWbv8AAHajLe7C3LPJa27RsuWQJgH5p1n5Ugl/cqp2+oAcMM55+awKKckUobvV5ZW9nLqEcscJCOxHlNyo4qOeO3tLsLLH5kIaQlMDrkgYoCisDfPSibWZIrhXkQMgOcH3qX8JbTWpltTKpThvM98fao1tztC8b88n4piotjcaffzoIrPyCMlwp4wM8/1rtMurJbl3u0ZVzmIrn0ccfpQEMEiE7XxuG047GnGAgckYpi4lFrMqy6pdPGzFGfgv1P3oMUTdQN+IkORjdUfkEe4qTddEddUghPcV3knuKCiOkz7VN5B7immA+zUBRLB9H511PhhOwcj9K6gK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6" name="AutoShape 12" descr="data:image/jpeg;base64,/9j/4AAQSkZJRgABAQAAAQABAAD/2wCEAAkGBwgHBgkIBwgKCgkLDRYPDQwMDRsUFRAWIB0iIiAdHx8kKDQsJCYxJx8fLT0tMTU3Ojo6Iys/RD84QzQ5OjcBCgoKDQwNGg8PGjclHyU3Nzc3Nzc3Nzc3Nzc3Nzc3Nzc3Nzc3Nzc3Nzc3Nzc3Nzc3Nzc3Nzc3Nzc3Nzc3Nzc3N//AABEIAJ4ApAMBIgACEQEDEQH/xAAcAAABBQEBAQAAAAAAAAAAAAAEAQIDBQYABwj/xAA6EAACAQMDAgUCAwcDAwUAAAABAgMABBEFEiExUQYTIkFhMnEUgZEVI0JSobHRM2LBJOHwB1NjcvH/xAAZAQADAQEBAAAAAAAAAAAAAAAAAQIDBAX/xAAiEQACAgIDAQACAwAAAAAAAAAAAQIRAyESMUEEEzIUIlH/2gAMAwEAAhEDEQA/AMjuNczNjrSlzSFjig4HsVG4znilL/NLAyBgZlZ09wDg/rUxs45bf8TC5jjDFWE3t9u9MAfce9NZj1J/PNI6jztkL+YpOA2Mc1YvpUkVj5snlLJ5u05kBGMf3pAVpJ7mk3H/AHVLaxCaZY2OBg8j4qfUrEWjQKvLNCGf/wC3vQAEGPc07ceeTiiLexSaMMLyJGz9DA09IIyskJOHi5aYHKkZ6Y/OmMEycHOaTJB5zVjplhFdXC7nbyxKAxxj0Y5+1Bzw+XO8YBwrEc0ANhVpZUiRvU5wM0f+xrxYnkk2qqQmU88kA4x96EtHa3uYp1UExuGCn3waObWbzCKhCvHK0qsBnBb2+1FBYN+z7ry0fGQ4ztH1AdeaS5s5YHjC73WSNXVgp9xRP7avFGUKRsfrYAZcj3NCz3dxcFTLKSVGB9s/96dDEitbqU4jgkPfilhiRnMcxlWViAm3BHPeujmkik8xXYt3JPNNjklibKMQe460UBK1rGsxg8/DqcO7fSP0pLy1a1l2PIj5Gcxng057y5ddskzEY6Dqfv3qMwyIBmNgPbcMD8qYCwj0DmuqSFf3YrqACv2XHJcSxQyR7Ix6pXbavHX70JLahInk3DCyBMYIzxnj9KMvbS6e6uFjSSVYj9XYf+f2oyJodStkF4Gi33CpmJcliExz271JNbKDhR/tzRsmqLPHFFPaRmGInygpKlQfkdai1Gyks5MSAhHyY8/UR7Ej2ptqohR3mhR/MXC7vY96BEEqLNJmGFowQMAnOaIuYnt7KGFgMs5f55GMUVaB/Qdg2lc+Y3THxRwVGLzSOYoicKwTLO3wO3zQPZS6dM9veRShokdCcGVSVBxxmn39wshVEk8zywcyezknJx8c1LqMal5Jn4dsBQepxVeFI9+vWgTJob25t1McU7oh/hU4qSC7MaSJJEkqyHLl85P5/emW1pLds/k7Qsa7ndzhUHcmiIbCO4cQW14klw30oUKhj2BoHsdY3SRxzx+ZHBBIylk2ksQDnCn5ocLJfXTmNMlsvg/FSXMto0YRLZ0lThnLY5Hx+tH6BahblJfOiZnhkygPI9J60D7Km18l5lWfIVjjduxtouVLTLJIFjUY2mM7mPz2qv64+9TwgSqsQzvzhD3+KoQVcR6WLgiGabyigIbZ/F78VLbQWZlgUSxshHqUg7ie59qCktJ44vNeFlTP1Y4qLHqAwM5xQVYZqunSaddiCZ42YoG/dtkAHkZ+aFVd2AATnoaNuoUW4MlwSF42qPqbgfoKbHLuu4mcKqqw9I6ChAEWix283lqgaRULSPjOODwP807TzPcIY52DWze8nQHoMfNMtAtpLL+KiZmdcLn6eTyfmi5Io4HW5aZ5Av8ApqybcvgdB2pgV0cW0FSeVYjiuqSJQVyS3X2paAJvEFxNa6ndQwyssMhVvSevHFVtrf3Nkg/DuBtYnlQcEjGefipNXuBdXAkRSMRKhz3A603S7CS/nZQPSg3Ofis20lbErk9CWaz6jfMzpJcStk5PPPyaNubCO1jLzv5r+yL3/wAUZcK+nM/4bAhjXeUjAy/3P3qmSSae2nlvZsebIcyH+X2RR7VyyzOXTO+HzKO2V1xql3MwjjkKxR8Kq8KopsepXO/yvPdm24Qu2QK6WJ7O3ZpIyqtgDI5I+1UsReW4ZcMQwwNo5FOL1ZpKKWi9g1Vdg/aAZJc7TjnBpWu7OZz5cyj4KkAVW3yLtQyqfxPljJ9n75oW2b0SrxvwQPgVopmTwQs2Wl3UAspbWd1UOQ65+mTHQHFWlvFJCqyWNnYwk/TMZt2P8V57bTvHERn3/mPH2rdWtzDa2kMt3FbROyAiKKEM7DuTWsZWc2THwKm9hjhkZRL5kucuQPTk/wBautBjmC2rYQCUyqmRh2O0+3aqzUNUe4LLEWSAjlCF/wCBRdldiw0lLmSF2RJyA4bJHGMAdRnNV0ZLsbc+H5rdQRNGy45yCMd6q/NitZ0ZpAVRgSUBPFUF5qV1PIyiWWOPoULnp/mg3nwoVGf9ankdCwo3S65b3UkqeYFtJgUAbIC8cHHtzWdu9TSIKsLK5x6mwRg/FU7zCRVQkg/IqJwVXlyc+3tSspY0i3bWpppTNMw+oZBbnH2q8jkSRQyleenNYhnbfgIAaWJ5FfOWGPmmmwljTPQ4rqdVGydivt/EP604mSU75GZ8cFic1T6V4gglSGGa2ij2ALu6D8608bbLUxJ5DCQ7s9qtbMHFoDjHprqIjXC8KKSgVFZPaTK2112kuUBbgEjitfpkcWiCG2ZGMswHncd//wBqh1CZ59Ql3TFWDFRuUY4Nai8t0mvLIynP7sK5HAySvNcmdujo+WKbZU61GbOxluLoKr7cbV/lycVlri6e1tpbqYAmFAIUxwCerVYeKL2S6TU5Lp/LtcosI9zgnisZe6z+LAjaEjKqrAHtWEIenfzrsKlunZX/AB8jy3EgDCL2BPQUxZfwTiMwNCHGW2jLN/inWJQX7zkq/wC49GT0OQKrpr2d7iRGc+pvUfeuhLwytD7i8SebKhsY2+r+EUtvxfKyYIf0svao4EQxyMnq24PHJHNSSo1tKt2vJbDAke9N0hK7Ly00B0gN0xDAjcIz8HGatntrSZjLdanCkjeyoxx+gwKsvB0cl3pUc1wrLLGpAOPYtuH9hVebm4mdm/CWbFWIMjIRk/qAf0q8Zh9SpJgV3aNaNGwkSSGVd0Ui5ww6Hg8ijI7ZLrR/w8AU3cs2AC3JHt+dB38lzNMr3XXGEC42qOwxwKfpMzW2oW80QBKyDANaPo5F+xk7u1uIUVriPy2cbhn9M0I8WVDoxIA5HevWtU0231f03ScAYUrxgVg9f0Y2UziOKRIExhm5zXMsmz0nB8bM7tBG7qT1+KmCleAAI1PPxUWCCy/SK70oN2Tuxxg8VuZCMHdmcA4HP2FcPW+en3prbnTcD16jPWmybyoJ9u1AEyPgYP3reeGLz8bYktgNE20jPOO9eeF2LKcDHSvRfB8Ec9oLiMhpZcIVUYAx0qokZKaLxI/Tz/ekq0jgskQK7Tyt7tEBtz2GetLVUc/EqfKtBeXE10c7ZDkH3zS3uoPexMbJWTZtUk84APWiEghur4pcTWjLjd+7PU9s96p9X1e1t3ltLJ44oXj9Lls+o+xrlzb0dHzpgXi1Awh38xRqWbHuSM5/KstqFvbG9hltcNE565/pVrql4k9jDG8uydeHHVSe9Z8OUR4m5y4YH5FTBNI6ZskWKRC3lksWkIH5VKLUbBLKP3m76R0I+9WukRhr4YiWY/X5Z45Nbh9Ohh0JI7i0jjuN+FLAbtuepqmy1BNWZfw34WTUZUDpJGjgkOOCB2xWkl8IWliU2o92FPoic4H3J7VoNEt1tbYHqxXBY0Y4En8R7ZqGy0v8Mlp17qFndrarpxa2L4kmXoD/AIGKop4Vm1S4iedYYxIxDSA4Az7AVvUSCJzbuzMZQdwB9u9Y7WJhZ6nNDNY2zuvSQrksvseta4mcf1xdIGvFsgkUNrdh1jPCmMjOepz2+MUst9Ez/uLaLdGMq+euBUP49Tk/grPn/wCOiBdJLYzyGztkCj0sikEfatJOo7OTHHlJFj4T1S71C2zP5TDdhlC4ZatPFdk0+jyGM8ICWOOoqLwvpqW1or9SwznvWgkg86B4+CGXBFcPuj2K8Z4YbeSeUxW8TM54G0ZNW9j4Vu3ji/FLJD5ikgbc45wM/nXpmh+G4NJNxc7A8kh3dOg+KGZby81qaWRFTT9hhiGSC3IO4j78ZrZ5GRHGr2eLT25tbmeGbh4mKPtPuDimbsoATnJrU+P9HNhrc8+V2SvvGWzkntWTz1yOPat07RzyVMd6UY4UkV6R4CtTDojTRnlwzj45xXnNvE8twkCAlpGAFexaNYjSrGGOLJWMYLkcE/4q4oxmw2wto5oN8kyIdxG3PtXURG0LLk28YOecbv8ANdVmdFO8Nnb3EbCZZWDZYFf0xWM1GKSy1GeZEQGSQp5Uo3DHfnpWtvZLc3DyKGVgeApwpP8AxUGvaPeeIpLW60+0d1yBOVG3HTJz71zzi7TRphlVmQvNMku0WZZN26XBCLgLVXdW4ikZYyxAbGe5/wDBXtWm+Fo9OsWiJWRX58teQox/es/q/gJ5blZrKZREpy0ZHI+Kf45do1U03TMn4O024vNaheWNjDEMsWXg/FejyWqNI0bDMe7IB5xU+kWYtIFTZtYLg8U65kEEu4gYaspdnVHS0EwxBUCr0xUkcZyT2FQ28ytghhRDSrsIJ6mlSKszPiu9htYcK6i7AAG1sEAnnpWOvLya9lEtw25goUH4FXeq313bX1wpuQLaI53Mik47DI61RXGoPc3n4t1jyCPRgAYHtxW8I1s836ckpOhiRs7BIxknJFSCR5bZrWJ2RnbIKgHj34o27RYrQXNvGyrdjacj/T7j/vROiT3AVY4/KSEMdzvED15xn/ircb7MINxdovvDplgsYYJ2y6DHPuPatHCQAMe9ZPSZp3v9phCW5+khs5OK0sf0fauFrjKj14vkrLNM7fuMcVWrZxLIuHdghOFJ4qaCY8gmnxkZLZ5z0p2Po8a8XWt5c6tMIEuJYYSzEMMhPsaypBDKrdOte9a9o8eq2jxeY8DkEb0Gf1FYbV/A8UbQbr3H/uER8v8AbmtYzXRhOL/Yo/Bunm4vmnePKxLwSp+o9q9O0wSyRz8b0ReIyfqPtxVZZWgs7eO3sVKIvChRx9z80Raq8rEICzAbgO+K6kqRxSdlnB+D2ZuTMspPqVIhgGupBY3iFlaJtwPq4zzXUDpk2heFRckXmqhkizmOLoX+/wAVrwY4xHHHGqxrlQijAFOmYncB7c0NI2C2PvQkPikBzJ5gChmRssodeoqu0q/a68+OZBFeWr7JVH0sD9LfY4qzlGHJzjOGFVeoN+Gliv8AZ/okxzgDrG3+Dg/rWyZLDJ4t0e4d+nuDVDqCrOhUvtNaIYbGDnPpz37Gsp40gnt7Ge/tTuIxuj7D3NYZcd7NseZxVMoDrT6ZfNBKVKjoRV7Z6tbX0LHzFXC9c15fl5pPd3Y/c/ej7axUyCN7pUdgTsQFugz+tY/jH/KaLBdfvLUtBELd0V2IZ4wzHn3NC3GoSXsiS3KI23jYi7QR2odI4Xz5dyoI6CRSufz6U+zhgadob+V7dQpOQAcn861XRyNtuydr+aVLhWxsmwNnsuOmPtRFlckXCLcOIPLUhNyZQH33D570qQ6BEPVe3bkfyIv+KSSfSAfRFeyH3LuBn+lNAazQWdkV5jEWRyF8o5XGOtWhus7hjkVgodUitDmztygzlg0hOamh8QTwqxMQbedwOfaubJildo78X0R40zZxXmXC8A96s4NpGcj71WeF9N/akAvLmZURzkRxnJI+e1aDW/EOg+FbNXv3SI4JjhVdzv8AYVnHFJ9m0syrQHISxwikn45rGePtYXSIkDZ/GNgxxEEZHf4oXX//AFlvZw0WhaelquCPOnO5/uAOK8xvbu5v7hrm9mknmbq7tk/9q1/FTsyllbVHomi+K4tV/wCjkAgcYKjH1H4NafTrlrK683yyx2Mo3jGMjH9M14cjsjBlYqynKkHBBr0/wV4sudRgksbyUecmCpIzvHvXSmcjhW0egQavcNBGPLUlF2swY+oj3rqZFqs6wohRCVXBIBGa6mHJmqchvMx02UF7/daIlkWNSDyWO3igUkyyg+2QaqKG2LNj0kfy1BMiSRukn0MpVvsamVweM+oDoagmIOM+n2Jq0ibA9FlEtmYS3723c275/mU8H9MUzXbyztrV1vJVVZQQwY9OOaEtklsNS1K6B3wTqrrGOu8Dk1hPHeovdPBA77m+ts1UlSbIsorxVtZns7WVZiX9UqfxdgPypdOKJqMIeRQfMAIVc4zxUADvPceUC0hAKY6gHFcLK5tbyDzVxtkUk+w5Fcr7GRyMEZsHoSM1c6ZbzXtgYJoJBCOYbjHCt2+xoeC6s0uJ1WLa2GbzmwzZ+B0AqLTZmudWt/xE0sxWTj7DrjPQcUBRAGw5BIyDiijbzKqMYZAGHBA60+e7iivJFS1hhjZ2O8jzGAJ+asDNNPaCWPULpePTHJDgDHyOnSgVFcoIVWdWCE8kDnFXf7S0+S12mKQOjERqACuMdfv1qumtREuLmZ/oD7GyPV27GpLSTSQwZ4LjhQcFwdx96rwRp9N8U2+kaJcXawn9yThDjkgV5Lq+pXWs6lLf3z7ppTnPYewHwKu/Gd2rJbW1tA9vA+6Uq3VugB/pWYzzUnTDo7gfekrjikzSKFNPt5nt5kmiYq6MGBHxUea4UAev6J4tsbvTopZ5hDKeHRu9dXlluR5fT3pKdkcT6YMhkuWJP0jGPz/vUeQSg5yzEmkVPw8Kxk5ZUJY/7jSggNkdVSujwy9FzjYfZmPHxVZrN3ttwkRO+SRYx+tWXBCdgmaz9zMsuuWdquDszNIO3GB+uT+lVFCZZSKQrc8AGvGfEExm1e5J74r2dwZI5R3jYfnXiOuDZq94naUipyP+okhtvcDKYOyVcgEnG4dqWe5mDOWnkG8bSsozx8H8qAJ56UXYygsqyPMRnlVxgKOvWuYuiISII9kY5J5buO1EQsbOMuD+/dCi/wC0Hqajv5RHdZtZMwMoZCQARkcjgd80L5m7OSTnqSaYBHmMSuWY4GAT7UQlzKWDSSM4Hsx4P5UEuQORmiLXY8qiWQRp7sR04oEW11qsuoW6Q3Cq0iOWEvT09sDiogQqkN09qMS2sUjk2PbuqL9S3B35+FxTpbG2ljjnVpY4AASQPUxPZTjPNV4QZPXpmlvAxYthABn2FVg6cVZ+I4RbarLApJCYHPX86rKg6o9HV1dXUDOFKKQUuetABVv/AKf511JAf3f511AH0pIchs91FNzzIe5Ap78SY7PUMQLIvPVjmulNUYekrnar84wABWR8Of8AUa3rF2TuwdintycVpdQYw2c0vUjJx9s1nvBkGzS5ZDgvLLuY960i1RErNCrDYzD7/wDFeN+KYYE1W4bftkaUuxKls9MdOK9lRcJj4YV494s80eIruGKUhN+QrHIrHJtFJFBDC9w+yMDgbiScBR3J9hT5ZI4IzFbeoniWbv8AAHajLe7C3LPJa27RsuWQJgH5p1n5Ugl/cqp2+oAcMM55+awKKckUobvV5ZW9nLqEcscJCOxHlNyo4qOeO3tLsLLH5kIaQlMDrkgYoCisDfPSibWZIrhXkQMgOcH3qX8JbTWpltTKpThvM98fao1tztC8b88n4piotjcaffzoIrPyCMlwp4wM8/1rtMurJbl3u0ZVzmIrn0ccfpQEMEiE7XxuG047GnGAgckYpi4lFrMqy6pdPGzFGfgv1P3oMUTdQN+IkORjdUfkEe4qTddEddUghPcV3knuKCiOkz7VN5B7immA+zUBRLB9H511PhhOwcj9K6gK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8" name="Picture 14" descr="https://encrypted-tbn0.gstatic.com/images?q=tbn:ANd9GcRVLPVtaMmlwP7F9mcy7Htz70CNCEQDONO8GXQC_Xb02zthCO0qBQ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857496"/>
            <a:ext cx="2805548" cy="2286016"/>
          </a:xfrm>
          <a:prstGeom prst="rect">
            <a:avLst/>
          </a:prstGeom>
          <a:noFill/>
        </p:spPr>
      </p:pic>
      <p:pic>
        <p:nvPicPr>
          <p:cNvPr id="7174" name="Picture 10" descr="D:\Meus documentos\Minhas imagens\Diversos\muitas direçoes.bmp"/>
          <p:cNvPicPr>
            <a:picLocks noChangeAspect="1" noChangeArrowheads="1"/>
          </p:cNvPicPr>
          <p:nvPr/>
        </p:nvPicPr>
        <p:blipFill>
          <a:blip r:embed="rId15" cstate="print"/>
          <a:srcRect t="10000" b="6666"/>
          <a:stretch>
            <a:fillRect/>
          </a:stretch>
        </p:blipFill>
        <p:spPr bwMode="auto">
          <a:xfrm>
            <a:off x="4929190" y="5000636"/>
            <a:ext cx="2143125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 descr="D:\Meus documentos\Minhas imagens\Diversos\corrente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000250" y="4714875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9" name="Picture 8" descr="D:\Meus documentos\Minhas imagens\Diversos\imagesCAZHX0AO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857500" y="4714875"/>
            <a:ext cx="2214563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1074516" y="0"/>
            <a:ext cx="6233788" cy="685801"/>
          </a:xfrm>
        </p:spPr>
        <p:txBody>
          <a:bodyPr>
            <a:no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pt-BR" sz="2800" b="1" dirty="0" smtClean="0">
                <a:solidFill>
                  <a:srgbClr val="033D7D"/>
                </a:solidFill>
                <a:latin typeface="Arial" pitchFamily="34" charset="0"/>
                <a:cs typeface="Arial" pitchFamily="34" charset="0"/>
              </a:rPr>
              <a:t>Gestão de conflitos: </a:t>
            </a:r>
          </a:p>
          <a:p>
            <a:pPr marL="0" indent="0" algn="ctr">
              <a:buFont typeface="Wingdings" pitchFamily="2" charset="2"/>
              <a:buNone/>
            </a:pPr>
            <a:r>
              <a:rPr lang="pt-BR" sz="2800" b="1" dirty="0" smtClean="0">
                <a:solidFill>
                  <a:srgbClr val="033D7D"/>
                </a:solidFill>
                <a:latin typeface="Arial" pitchFamily="34" charset="0"/>
                <a:cs typeface="Arial" pitchFamily="34" charset="0"/>
              </a:rPr>
              <a:t>De Chaplin a </a:t>
            </a:r>
            <a:r>
              <a:rPr lang="pt-BR" sz="2800" b="1" dirty="0" err="1" smtClean="0">
                <a:solidFill>
                  <a:srgbClr val="033D7D"/>
                </a:solidFill>
                <a:latin typeface="Arial" pitchFamily="34" charset="0"/>
                <a:cs typeface="Arial" pitchFamily="34" charset="0"/>
              </a:rPr>
              <a:t>Avatar</a:t>
            </a:r>
            <a:endParaRPr lang="pt-BR" sz="2800" b="1" dirty="0" smtClean="0">
              <a:solidFill>
                <a:srgbClr val="033D7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7" name="Picture 2" descr="https://encrypted-tbn3.gstatic.com/images?q=tbn:ANd9GcQUxxW4-BEDZ0zf6vwR9dIO-Sdj2-zk7OiRGvJirWc1jHRcLNxBjw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678" y="2733638"/>
            <a:ext cx="4686371" cy="32464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https://encrypted-tbn2.gstatic.com/images?q=tbn:ANd9GcTI5Cu89pqOiMbjZOWLqS3nicgqiNYIDCSiY0dA0RrTKvWKMbaB6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2307" y="2204864"/>
            <a:ext cx="3568165" cy="19981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1269" name="Picture 8" descr="https://encrypted-tbn0.gstatic.com/images?q=tbn:ANd9GcQop8JoMrezCiM9hHH2_vaTLgeXrNPU-FFNkNq82k52fgkhX8Q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69224"/>
            <a:ext cx="3671320" cy="2056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1270" name="Imagem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80113"/>
            <a:ext cx="3657600" cy="877887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9512" y="1196752"/>
            <a:ext cx="3859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Bidimensional</a:t>
            </a:r>
            <a:r>
              <a:rPr lang="pt-BR" sz="2000" b="1" dirty="0" smtClean="0">
                <a:solidFill>
                  <a:srgbClr val="0D7BF3"/>
                </a:solidFill>
                <a:latin typeface="Arial" pitchFamily="34" charset="0"/>
                <a:cs typeface="Arial" pitchFamily="34" charset="0"/>
              </a:rPr>
              <a:t>: preto/branco e mudo – certo/errado olhando para o passado.</a:t>
            </a:r>
            <a:endParaRPr lang="pt-BR" sz="2000" b="1" dirty="0">
              <a:solidFill>
                <a:srgbClr val="0D7BF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427984" y="1196752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Multidimensional</a:t>
            </a:r>
            <a:r>
              <a:rPr lang="pt-BR" sz="2000" b="1" dirty="0" smtClean="0">
                <a:solidFill>
                  <a:srgbClr val="0D7BF3"/>
                </a:solidFill>
                <a:latin typeface="Arial" pitchFamily="34" charset="0"/>
                <a:cs typeface="Arial" pitchFamily="34" charset="0"/>
              </a:rPr>
              <a:t>: inclui aspectos subjetivos que a lei não consegue regular.</a:t>
            </a:r>
            <a:endParaRPr lang="pt-BR" sz="2000" b="1" dirty="0">
              <a:solidFill>
                <a:srgbClr val="0D7BF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47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3"/>
          <p:cNvSpPr txBox="1">
            <a:spLocks noChangeArrowheads="1"/>
          </p:cNvSpPr>
          <p:nvPr/>
        </p:nvSpPr>
        <p:spPr bwMode="auto">
          <a:xfrm>
            <a:off x="5956300" y="5486400"/>
            <a:ext cx="2928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pt-BR" sz="2400">
                <a:solidFill>
                  <a:srgbClr val="6600FF"/>
                </a:solidFill>
                <a:latin typeface="Arial" charset="0"/>
              </a:rPr>
              <a:t> </a:t>
            </a:r>
            <a:endParaRPr lang="pt-BR" sz="2400">
              <a:solidFill>
                <a:srgbClr val="009999"/>
              </a:solidFill>
              <a:latin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259632" y="68263"/>
            <a:ext cx="5974606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Padrão dos Conflitos</a:t>
            </a:r>
            <a:endParaRPr lang="en-US" sz="4000" b="1" kern="0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66800" y="1600200"/>
            <a:ext cx="70866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3E8796"/>
                </a:solidFill>
              </a:rPr>
              <a:t>Quando duas ou mais pessoas                             interagem e</a:t>
            </a:r>
          </a:p>
          <a:p>
            <a:pPr algn="ctr">
              <a:defRPr/>
            </a:pPr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PERCEBEM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3E8796"/>
                </a:solidFill>
              </a:rPr>
              <a:t>que há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</a:rPr>
              <a:t>DIFERENÇAS INCOMPATÍVEIS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3E8796"/>
                </a:solidFill>
              </a:rPr>
              <a:t>entre ambas, ou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</a:rPr>
              <a:t>AMEAÇAS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3E8796"/>
                </a:solidFill>
              </a:rPr>
              <a:t>Para seus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</a:rPr>
              <a:t>RECURSOS </a:t>
            </a:r>
            <a:r>
              <a:rPr lang="en-US" sz="3200" b="1" dirty="0">
                <a:solidFill>
                  <a:srgbClr val="0450A4"/>
                </a:solidFill>
                <a:cs typeface="Arial" pitchFamily="34" charset="0"/>
              </a:rPr>
              <a:t>•</a:t>
            </a:r>
            <a:r>
              <a:rPr lang="en-US" sz="3200" b="1" dirty="0">
                <a:solidFill>
                  <a:srgbClr val="C00000"/>
                </a:solidFill>
                <a:cs typeface="Arial" pitchFamily="34" charset="0"/>
              </a:rPr>
              <a:t> NECESSIDADES </a:t>
            </a:r>
            <a:r>
              <a:rPr lang="en-US" sz="3200" b="1" dirty="0">
                <a:solidFill>
                  <a:srgbClr val="0450A4"/>
                </a:solidFill>
                <a:cs typeface="Arial" pitchFamily="34" charset="0"/>
              </a:rPr>
              <a:t>•</a:t>
            </a:r>
            <a:r>
              <a:rPr lang="en-US" sz="3200" b="1" dirty="0">
                <a:solidFill>
                  <a:srgbClr val="C00000"/>
                </a:solidFill>
                <a:cs typeface="Arial" pitchFamily="34" charset="0"/>
              </a:rPr>
              <a:t> VALORES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3"/>
          <p:cNvSpPr txBox="1">
            <a:spLocks noChangeArrowheads="1"/>
          </p:cNvSpPr>
          <p:nvPr/>
        </p:nvSpPr>
        <p:spPr bwMode="auto">
          <a:xfrm>
            <a:off x="5956300" y="5486400"/>
            <a:ext cx="2928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pt-BR" sz="2400">
                <a:solidFill>
                  <a:srgbClr val="6600FF"/>
                </a:solidFill>
                <a:latin typeface="Arial" charset="0"/>
              </a:rPr>
              <a:t> </a:t>
            </a:r>
            <a:endParaRPr lang="pt-BR" sz="2400">
              <a:solidFill>
                <a:srgbClr val="009999"/>
              </a:solidFill>
              <a:latin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09600" y="68263"/>
            <a:ext cx="6624638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4800" b="1" kern="0" dirty="0">
              <a:solidFill>
                <a:srgbClr val="3E879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1428750" y="84138"/>
            <a:ext cx="54292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Padrão dos Conflitos </a:t>
            </a:r>
            <a:r>
              <a:rPr lang="en-US" sz="1600" b="1" dirty="0" smtClean="0">
                <a:solidFill>
                  <a:srgbClr val="3E8796"/>
                </a:solidFill>
                <a:latin typeface="Arial" charset="0"/>
              </a:rPr>
              <a:t>(cont.)</a:t>
            </a:r>
          </a:p>
        </p:txBody>
      </p:sp>
      <p:sp>
        <p:nvSpPr>
          <p:cNvPr id="19461" name="Retângulo 2"/>
          <p:cNvSpPr>
            <a:spLocks noChangeArrowheads="1"/>
          </p:cNvSpPr>
          <p:nvPr/>
        </p:nvSpPr>
        <p:spPr bwMode="auto">
          <a:xfrm>
            <a:off x="609600" y="1371600"/>
            <a:ext cx="7467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sz="3600" b="1">
              <a:solidFill>
                <a:srgbClr val="0450A4"/>
              </a:solidFill>
            </a:endParaRPr>
          </a:p>
          <a:p>
            <a:pPr algn="ctr"/>
            <a:r>
              <a:rPr lang="en-US" sz="3600" b="1">
                <a:solidFill>
                  <a:srgbClr val="3E8796"/>
                </a:solidFill>
              </a:rPr>
              <a:t>Isso as leva a</a:t>
            </a:r>
            <a:br>
              <a:rPr lang="en-US" sz="3600" b="1">
                <a:solidFill>
                  <a:srgbClr val="3E8796"/>
                </a:solidFill>
              </a:rPr>
            </a:br>
            <a:r>
              <a:rPr lang="en-US" sz="3600" b="1">
                <a:solidFill>
                  <a:srgbClr val="0450A4"/>
                </a:solidFill>
              </a:rPr>
              <a:t/>
            </a:r>
            <a:br>
              <a:rPr lang="en-US" sz="3600" b="1">
                <a:solidFill>
                  <a:srgbClr val="0450A4"/>
                </a:solidFill>
              </a:rPr>
            </a:br>
            <a:r>
              <a:rPr lang="en-US" sz="3600" b="1">
                <a:solidFill>
                  <a:srgbClr val="3E8796"/>
                </a:solidFill>
              </a:rPr>
              <a:t>se</a:t>
            </a:r>
            <a:r>
              <a:rPr lang="en-US" sz="3600" b="1">
                <a:solidFill>
                  <a:srgbClr val="0450A4"/>
                </a:solidFill>
              </a:rPr>
              <a:t> </a:t>
            </a:r>
            <a:r>
              <a:rPr lang="en-US" sz="3600" b="1">
                <a:solidFill>
                  <a:srgbClr val="C00000"/>
                </a:solidFill>
              </a:rPr>
              <a:t>COMPORTAREM</a:t>
            </a:r>
            <a:r>
              <a:rPr lang="en-US" sz="3600" b="1">
                <a:solidFill>
                  <a:srgbClr val="0450A4"/>
                </a:solidFill>
              </a:rPr>
              <a:t/>
            </a:r>
            <a:br>
              <a:rPr lang="en-US" sz="3600" b="1">
                <a:solidFill>
                  <a:srgbClr val="0450A4"/>
                </a:solidFill>
              </a:rPr>
            </a:br>
            <a:r>
              <a:rPr lang="en-US" sz="3600" b="1">
                <a:solidFill>
                  <a:srgbClr val="0450A4"/>
                </a:solidFill>
              </a:rPr>
              <a:t/>
            </a:r>
            <a:br>
              <a:rPr lang="en-US" sz="3600" b="1">
                <a:solidFill>
                  <a:srgbClr val="0450A4"/>
                </a:solidFill>
              </a:rPr>
            </a:br>
            <a:r>
              <a:rPr lang="en-US" sz="3600" b="1">
                <a:solidFill>
                  <a:srgbClr val="3E8796"/>
                </a:solidFill>
              </a:rPr>
              <a:t>em</a:t>
            </a:r>
            <a:r>
              <a:rPr lang="en-US" sz="3600" b="1">
                <a:solidFill>
                  <a:srgbClr val="0450A4"/>
                </a:solidFill>
              </a:rPr>
              <a:t> </a:t>
            </a:r>
            <a:r>
              <a:rPr lang="en-US" sz="3600" b="1">
                <a:solidFill>
                  <a:srgbClr val="C00000"/>
                </a:solidFill>
              </a:rPr>
              <a:t>RESPOSTA</a:t>
            </a:r>
            <a:r>
              <a:rPr lang="en-US" sz="3600" b="1">
                <a:solidFill>
                  <a:srgbClr val="0450A4"/>
                </a:solidFill>
              </a:rPr>
              <a:t> </a:t>
            </a:r>
            <a:r>
              <a:rPr lang="en-US" sz="3600" b="1">
                <a:solidFill>
                  <a:srgbClr val="3E8796"/>
                </a:solidFill>
              </a:rPr>
              <a:t>à interação</a:t>
            </a:r>
            <a:r>
              <a:rPr lang="en-US" sz="3600" b="1">
                <a:solidFill>
                  <a:srgbClr val="0450A4"/>
                </a:solidFill>
              </a:rPr>
              <a:t/>
            </a:r>
            <a:br>
              <a:rPr lang="en-US" sz="3600" b="1">
                <a:solidFill>
                  <a:srgbClr val="0450A4"/>
                </a:solidFill>
              </a:rPr>
            </a:br>
            <a:r>
              <a:rPr lang="en-US" sz="3600" b="1">
                <a:solidFill>
                  <a:srgbClr val="0450A4"/>
                </a:solidFill>
              </a:rPr>
              <a:t/>
            </a:r>
            <a:br>
              <a:rPr lang="en-US" sz="3600" b="1">
                <a:solidFill>
                  <a:srgbClr val="0450A4"/>
                </a:solidFill>
              </a:rPr>
            </a:br>
            <a:r>
              <a:rPr lang="en-US" sz="3600" b="1">
                <a:solidFill>
                  <a:srgbClr val="3E8796"/>
                </a:solidFill>
              </a:rPr>
              <a:t>e às suas </a:t>
            </a:r>
            <a:r>
              <a:rPr lang="en-US" sz="3600" b="1">
                <a:solidFill>
                  <a:srgbClr val="C00000"/>
                </a:solidFill>
              </a:rPr>
              <a:t>PERCEPÇÕES</a:t>
            </a:r>
            <a:r>
              <a:rPr lang="en-US" sz="3600" b="1">
                <a:solidFill>
                  <a:srgbClr val="0450A4"/>
                </a:solidFill>
              </a:rPr>
              <a:t> </a:t>
            </a:r>
            <a:r>
              <a:rPr lang="en-US" sz="3600" b="1">
                <a:solidFill>
                  <a:srgbClr val="3E8796"/>
                </a:solidFill>
              </a:rPr>
              <a:t>a este respeito</a:t>
            </a:r>
            <a:r>
              <a:rPr lang="en-US" sz="1400" b="1">
                <a:solidFill>
                  <a:srgbClr val="0450A4"/>
                </a:solidFill>
              </a:rPr>
              <a:t>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xmlns="" val="633519814"/>
              </p:ext>
            </p:extLst>
          </p:nvPr>
        </p:nvGraphicFramePr>
        <p:xfrm>
          <a:off x="762000" y="1066800"/>
          <a:ext cx="7500990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3" name="CaixaDeTexto 3"/>
          <p:cNvSpPr txBox="1">
            <a:spLocks noChangeArrowheads="1"/>
          </p:cNvSpPr>
          <p:nvPr/>
        </p:nvSpPr>
        <p:spPr bwMode="auto">
          <a:xfrm>
            <a:off x="5956300" y="5486400"/>
            <a:ext cx="2928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pt-BR" sz="2400">
                <a:solidFill>
                  <a:srgbClr val="6600FF"/>
                </a:solidFill>
                <a:latin typeface="Arial" charset="0"/>
              </a:rPr>
              <a:t> </a:t>
            </a:r>
            <a:r>
              <a:rPr lang="pt-BR" sz="2400" b="1">
                <a:solidFill>
                  <a:srgbClr val="009999"/>
                </a:solidFill>
                <a:latin typeface="Arial" charset="0"/>
              </a:rPr>
              <a:t>O que nós fazemos quando o conflito ocorre</a:t>
            </a:r>
            <a:endParaRPr lang="pt-BR" sz="2400">
              <a:solidFill>
                <a:srgbClr val="009999"/>
              </a:solidFill>
              <a:latin typeface="Arial" charset="0"/>
            </a:endParaRPr>
          </a:p>
        </p:txBody>
      </p:sp>
      <p:sp>
        <p:nvSpPr>
          <p:cNvPr id="20484" name="CaixaDeTexto 5"/>
          <p:cNvSpPr txBox="1">
            <a:spLocks noChangeArrowheads="1"/>
          </p:cNvSpPr>
          <p:nvPr/>
        </p:nvSpPr>
        <p:spPr bwMode="auto">
          <a:xfrm>
            <a:off x="1857375" y="2286000"/>
            <a:ext cx="1347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>
                <a:solidFill>
                  <a:srgbClr val="009999"/>
                </a:solidFill>
                <a:latin typeface="Arial" charset="0"/>
              </a:rPr>
              <a:t>Reforço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09600" y="68263"/>
            <a:ext cx="6624638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Ciclo do Conflito</a:t>
            </a:r>
          </a:p>
        </p:txBody>
      </p:sp>
      <p:cxnSp>
        <p:nvCxnSpPr>
          <p:cNvPr id="4" name="Conector de seta reta 3"/>
          <p:cNvCxnSpPr/>
          <p:nvPr/>
        </p:nvCxnSpPr>
        <p:spPr>
          <a:xfrm rot="16200000" flipH="1">
            <a:off x="3491343" y="3938152"/>
            <a:ext cx="1876428" cy="867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56" t="5436" r="71328" b="61948"/>
          <a:stretch/>
        </p:blipFill>
        <p:spPr bwMode="auto">
          <a:xfrm>
            <a:off x="4070745" y="3547241"/>
            <a:ext cx="716756" cy="58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78851"/>
            <a:ext cx="7306256" cy="4091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112474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“Não podemos resolver problemas com o mesmo pensamento que usamos quando os criamos.”</a:t>
            </a:r>
          </a:p>
          <a:p>
            <a:pPr algn="ctr"/>
            <a:r>
              <a:rPr lang="pt-BR" sz="1600" b="1" i="1" dirty="0" smtClean="0">
                <a:solidFill>
                  <a:srgbClr val="0D7BF3"/>
                </a:solidFill>
                <a:latin typeface="Arial" pitchFamily="34" charset="0"/>
                <a:cs typeface="Arial" pitchFamily="34" charset="0"/>
              </a:rPr>
              <a:t>Albert Einstein</a:t>
            </a:r>
            <a:endParaRPr lang="pt-BR" sz="1600" b="1" i="1" dirty="0">
              <a:solidFill>
                <a:srgbClr val="0D7BF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84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604838" y="381000"/>
            <a:ext cx="6786562" cy="105251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Mudando o Ciclo do Conflito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636838"/>
            <a:ext cx="4038600" cy="4525962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US" b="1" smtClean="0">
                <a:solidFill>
                  <a:srgbClr val="002060"/>
                </a:solidFill>
              </a:rPr>
              <a:t>Consciência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b="1" smtClean="0">
                <a:solidFill>
                  <a:srgbClr val="002060"/>
                </a:solidFill>
              </a:rPr>
              <a:t>Vontade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b="1" smtClean="0">
                <a:solidFill>
                  <a:srgbClr val="002060"/>
                </a:solidFill>
              </a:rPr>
              <a:t>Habilidade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US" b="1" smtClean="0">
                <a:solidFill>
                  <a:srgbClr val="002060"/>
                </a:solidFill>
              </a:rPr>
              <a:t>Apoio</a:t>
            </a:r>
          </a:p>
          <a:p>
            <a:pPr eaLnBrk="1" hangingPunct="1">
              <a:buFontTx/>
              <a:buNone/>
            </a:pPr>
            <a:endParaRPr lang="en-US" sz="4000" b="1" smtClean="0">
              <a:solidFill>
                <a:schemeClr val="accent2"/>
              </a:solidFill>
            </a:endParaRP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323850" y="1709738"/>
            <a:ext cx="50863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3200" b="1">
                <a:solidFill>
                  <a:srgbClr val="0070C0"/>
                </a:solidFill>
                <a:latin typeface="Arial" charset="0"/>
              </a:rPr>
              <a:t>Elementos de Mudança:</a:t>
            </a:r>
          </a:p>
          <a:p>
            <a:pPr eaLnBrk="1" hangingPunct="1"/>
            <a:endParaRPr lang="en-US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" name="AutoShape 7" descr="data:image/jpeg;base64,/9j/4AAQSkZJRgABAQAAAQABAAD/2wCEAAkGBhISEBUUEhQSEBQQFhQQFQ8UFBAQFA8UFBYVFRQUFRUXHSYfFxkjGRQUHy8gIycpLCwsFR4xNTAqNSYrLCkBCQoKDgwOFw8PGikcHBwpKSwpKSwpKSwpKSkpKSwqKSkpKSkpLCwpKSkpLC0sLCwpLCwpKSkpKSk1KSwqKSksLP/AABEIAPQAzwMBIgACEQEDEQH/xAAcAAABBQEBAQAAAAAAAAAAAAADAAECBAUGBwj/xABBEAACAQMCAwYCCAMGBQUAAAABAgMABBESIQUxQQYTIlFhcRSBBzJCUpGhscEjgtEVM2Lh8PEkU3KSkxZDRGOi/8QAGgEAAgMBAQAAAAAAAAAAAAAAAQIAAwQFBv/EACwRAAICAQQCAQMDBAMAAAAAAAABAhEDBBIhMUFREyJhcQUUMoGRseEjQqH/2gAMAwEAAhEDEQA/APRbXg++9a8Fiq9KsYqVPPLKQkMcY9EGgBpRxYooqJqu2W0PpoU8IIooNRm5UEwNHM3sGlqAFq9eIxOcVW0V1IP6UcucfqYwFTUUwWpKtRgQ9PpqQjqWikssoHinqZjNIR1LJQgaIKhpp8UBiVLFRzS11KIMVqOKn3lSIqdE7AmkFqTGmBpgUTgj8Vb0HKs61tetaSbVjyuzZijSCYpjTg0xqgtK+acGkTUTTgCaqlmgiiLQaDYQCkRSpUpAE1uCKzHs9626G0QzVscjRXKCkZ8diMVVkiwa2ym1VHtcmnjk55EljXgoKtORVsWlDubbAqxSTYjg0Vy1OGFCzTZqyiuwhNQzUS1LNGhWxMajmpGmNEBEmrMUoqqanFUkiRdMnJDk0oo8HerUdDueW1V7r4LXFLk04cYqeaxYr4jatS3lyKzzg0XwmmWFapaqC9V/i8Um2+ixsKDUhSC0wNEQmKmKYUqQZD5p1qIpwagxOnzQZ7lUUs7BFUZLMQoUeZJ5UKy4jHKNUTpIPNGDY98cqBC3SxUQafNQBEiql7yqy71VuJKsguRZdGSacCiMm9OFrbZj2gyKbFFK1HTUsFEDUaLpqOmjZKB4qxFHUAKIrUrDFEpJKru9TYUMrUiiSbBYq5ZTYqtpo8SUZ8okOGaTS7Vlux1GpySYFNanNVRjtVlkpbnRt4qElH01GSPasqZoBxNmi6apq2DR0mpmiJhNNNiphqRpBwE8CuulwrA4yrAMDg5Gx9a5+64vG0xEIl1250yTpCZIl84pCDlhyPhBK+ldIRUI4wOQA3ztgbnmduvrUJYCyvxIByzjOxDKw+8jD6y/pyODVqs+74WrHUhMT51a15E+bLyJ6Z2PTNRsuJsHEU6hJD9RxvHPj7h6NjcocHyyKhC86ZoEtvVyouaaMhWrMt48VHFWpmFUri4VFLMyoo5sxCge5OwrSmZ5KidNiuavO39que67y6I/5KFl/wDIcL+BNcZxf6X59WmKFYvMsDM4/MDPyPvSPJFeSbWer4qLLXjPEuN3tw2m2up7htOoxKuhgRjOEiOAN+bVjcO428Mj/GiWVwMCFxI5RueSrOo5eYPtVX7qNccj/C/PB7y91Gv1nRfdlH6mhjikP/Ni/wDIn9a+d5i8UyTtDKtuXBAcq4kA3IyRpyR0I6V0FnIvErl2Rre1SNUVIrjCjrnHdKoO/n50JalrmuAxw3xZ7Wt7GeTofZ1P71Mn/evFeznCbpyZYDboylo/CzAbHBIGDkHFaCWvELSVp3jFyjAlljmlj0n72EIPywRWdfqeJT2NpP8AJe9DkcdyPV2NR7w1wk3a24s44JZmivbe4BUTREiRWUZYMCB4gOh8ulddwvikVxGJIWDqevVT1Vh0I8q6ePLHIuDBOEoFtnJqzaGq2mix7VZJcCRfNnRh6ZnFU1c1PBrDtN1g3506U2mjxpVjdASCItExTqKRqgsBmmNOxpGoAEUrne0nH7eBlhuSyrMjyLJkAK0eCoDZ8Mh3KnzWtbi108cTMuxGPFgeHJALb7bAk77bb7V5X2+tyBIJLhW72GO57yXvB3ZgLj4dBv4maXPT6vrRlJpESPROyHbGG8t1fUFdfA6thDqGMkb4IORy6titm+vooozJK6RooyZHYKo+Zr5UmV/hY50HdhJGgaQSNreQ/wAVG0D6oCgAeqn0rc7UcRuLn4Vbq4+L7xI5gsMgIiVidUbxqMd7jr+tJuoJ2/aL6YBI/dcPTXk6fiZFYgn/AOuIeJvn+FY3E+E3fctc30mNOCqzkSOxPIJB/dx+xBPpW92H4da28UciLl7ppNMzblAGbREp+z4R05kH0oNvbf2jdSTS+K2tnMUMX2ZHXZ3YdRn9a4uf9UbnJR4jHt+/sjbj0ipX2yhwVYp7ZSkE9xOww0s7mO3hJzsqrguBtsB71mXXB4rK7t3uj3sTse88I0jbmI16DION677ifFYbaPLssagbDkTjoo5n2FcLHMnEZu/nZI7eAkJEXUM/mW32H4Z5DzrNh1WbLJzaqC/9LZ4ccEo3ciubOSbiD3PDdVtFnwylQgO2G0x43U45Ee9T41w2aO5S6vAeIRjwyqQFIXBwcLgYGc49K3Ju19jENKPnT4QqAtgDp5VSl7UyTAiG2lcEY1uO7Tf3/rU/calzT21H78cfkPw4drV2zieIT2pnnMccrW0gPcgFk7iQgEbHIYA6hjyO2K6PsR2qjsWcNbOY50WRwVDmMLkal1bvEQ2d+XrVfiHDL2OwkiPcmEv3xTBZojsToY8uXr1oM63Jg4cqSxSs5KRIFw8ROFKO24ZN8Y9xXXjkx5Y0na/JznCWOXKNjgNxa3d5cvHrtg764wjBCBgZOjlgkZxjbNdVJdTW4zIDNEP/AHYx41Hm0fUeq/hQOy3B7Oa3MLxpHPbvKrhTpljKucsjjDMu+x+RrKk7QT2quWHxFuGKpNsHZdwpYDZvyNcLWYXkyWufs+/6M7OnyVD8eTEvEsrief8AitCGUywsCe5MwBJVgRsWAwPUVp/R32i/4yOPxBZolhYOwwZIgdDLgD7IAwd9+dcyZ7V7eZdEq3Lyq0IQkpIpONDJ5jJI6711fYC272+CSI8QsF7xLd92ilYrq8WkErnJAbzFei0ycVGKvg42dqTbPVdFMRUs1Emuwc4vo+KKZargURFqhpGpMIlWEoSLR1Wq5MdBFNImmpiarGJAUtNMDSLVCCZAedU5eDwmNk7tAHBBwidQQDuOYztVsGnzQIfMl/2baK8fh8k6W8JnZjK42HdxsyS454KPj1+VB4Xw2aFrS9jMNqneG3W5fVIpkjUkyshBODy2HOuo+lC4VuJaiuRgvECFZLmWEqhjckjCeFs4PoOdcdbTRxpHJFIJ7mZ5VksDDqijVg6gjJwT4gRjljPSkZKOg4Fd3F+gs7fSgdGnmlfI7qRHZnaLyyNBwPXlV/s12f4m1qqJMlrCxLqCNUhDHOdhkA8+fWubtOMS/BR2zxC3jjeWVbgCRZLolgjorj6xGojY9K66z+LKvJw6ZbiBHIW0mBEip9kZbfceZGd8ZrlayLxwqG1W/PVmzC9zuVsNH9GEZbVczzXDdfsg/Pc/nVTtH9GsQhZrZCJF3Cgue8HVTkkZx7cqt2v0jrG4jvIJbR/Mhivvg749s11VlxWOddUUiyj/AAENj3HMfOuPPNrsMlKXKXro2KGCapf7OAse01pAoWW2e1cbFREcZHkTua0D25tM4zJj1jff2rrOIWaTIUljDqfNeXqD0riuIzScOddRM1o50jVhpYT90E/WGOX7Vbj+LVXcXu9X3+CS3YUuVX4LL9uLVwV0TMp2/ucgg159ParH3kqPNE8cqmFTGyhlJJzrP1WU6djz3r0m07T2MpwJlUnkHVk/MjFT7VcMVrKYgqw0FgwIYHG/7dKfT51pZqHxuKk/L/0LmxfPG3JOjhrnh7vKirdRyanST4lSykC6wGZ8bjDjBHQt61p9puHXNlGkMzhmdk7l0ZBCwU794jDVqzpweVY9rbRXjzSIy2ryS28McCkFSJfA5I5tgqDtV617Mlrqa0nEtxdL4Y3EuIFBGe9d28WkAg4+Vd5wUml3X2OVHI4xdeS5ex3V3dTDwi8x3D28UaGLugAWlabOBuQQw32GDtXp3ZzgMdpEFXxO28kx3eVupZuoHSqnZHs2LK3EeQ7klnkxjUxwMA88AAbH3rUbiSg4BBx18/batv0aaKc+zLcsrqPRbMlNrqr/AGiPWnN57fjQWvj6D+2fs6FUoyJSjSjLHTuRakPGtGFQVakarHE1CNTNQNEJEmszjXE3ULFDgzz5WPVusYH15XH3VBzjqcDrV27uVjUs2TjooLMx8gBWRwpfE88vhlm2EZIJgiH1I8jbP2jjqfShuXkAKXsPC+7zXjO27P8AEyrqPU6V8I9gKx+M/R7bJC7GW8kPJIzOW1udlXlvuR8s12K3q+dZcc7SXDO/hSHwwrnZyQdcreX3QOgz50N0fZKZgz/RTYNH4lfvAMmYyMfFjxeE+HTnpivDjaRwpsuu572VTrw0AhClAQPtPqyee2Fr3A9n7m+Aa+uDFGd/gYAIwNyAJJCSW2A/HpXRWfZ20iUKkEKgAgeEE4bIbc5O+Tn3o8PpinhPZPhsl28ZM0gWyURKx8QQksQsSsMKRnmfQ9a6vs7EczRQMEntHbQW+rLE5J0SAc11Bt/sk7VO54U/CriQMrPaXL647gDV3THbu5ccum/pmqEsboz3dv4njkkDx9J4WIYj3B3Fed1jyvLOMuE0tvq/v+TqYIw2Jx5fk6u1vbe+R4Z4wJE2ktpQNcf+JfNeoYedch2j+i0x5lsZHUjJ7ksd/RHG49jXQzW0N/Ek0UhhmUZiuUOGQ/cfzXPMdP1t8D7Sv3nwt6oiuceFhgRXQ+9G3LV6f7Vz8OTJiuWG+P5Qfj8fYecIy4n/AEZ552f4NNcx6or6VJkP8SFu9BQ5wOTbj1qfE+zFzE6S3bvewRnLKHkLKp5nS3Tzx0rqe13Y+RJfjLHwSru8Q5SjrtyJ9OvvVvs92hS7h1Ywy+GSLJzG3z6eRrdPWz2rNjVx8quUVRwxb2S78fcpLwCymjDxxxFGGzBVx7EjcGsTjXZ828MhhkkiTB1Qli0bjqPTPmK2rvhL2rma1GpH8UtryVx96MfZb0rne2PaA3Fu626O8aBDNLgjuNRwqnyycg+1Uaf5cmWLxS3Qb5vx9mX5XCGN7lT/AMmQES6lnuMCxcJHcwRqAI30sqSlMjfbLDHkederdiuAvaW2mUhpXYyO2dWc4CjV1woH415c/ecRhDs0UXwyra21rEMvPIwGwUnIGwyeQx717NwqB0giWQ6nREVmznLBQCc9a9fpF9Tb8Hnc7+mkSvnIjYjy/LO/5Vjxjrt7863njDAg7gjBHoawThWZTuQcZ26f5Vk/UovcpeB9LLhoPy9PnUdfnSilDbDJ54H59fahvkHz/L9a5lmyz0eKjihKtClvQtdqUkuWV0WiarSX6Drk+QrLub4tzO3lVRpfT/XzrJLUehkjQuOMdFGPXnVRr1+pP41WL+oHuRUfiBjmv41mlmb8jUWDOevvTNKPQew5/OqpuVHVf1pG6HPK4qvevYSwJf8AYVAEn2qoeJp94fKnN+uM6vzFBTXsBbz8vwpz8xmqA4in3uvKp/E/4h86O/7kLbT7Y/LnUFUeX5A1UebyI/EUBrwjrjrzFByTIm0X0hQfVVRk9FUZ/Kh3XD45cCSNJNJyupFbSfTPKqQ4oPMD9qX9p7/XA+dD6eybn1ZrF/8AXnWOnZe2ExmWPRI31mVmXXnnlc4P4UYXpxzogvM+R/aooxSpLsO5+xzw1OXiAO/OsC5+j+Fu+xLOq3WO9QGMK+k5XbTtg10C3G3MGmM5NDHCGNtwVWGWSUlUnZicL7E21teNcxArlNAhGnRHkAFlJ3ycfma6IXS55496qMMnqPP1oEsJ6b+nKtuPV5IdcmeeKMuzajYe/wCdZ/GeF6v4iDJA8S9SByYeoH5e1UMSR7gkAVdsuPfeAPqK0S1MM8dmTgRYnB3Ez41wM7EHmTjwgeRz6ioNn3/SrPEoVB1R7o2TpA3Q7nGPImsQOT1xjmB+o/10rlSVOi87+94wxJ0nSo643P8ASsO44qx+8fmd6VzaXPPu5CpGRpAOx6msi471D41deniU/uMCqM2bI+ZWWcFmTipDbDONzuSB50GXjDZ2wB65NZ/fgnn/AEpd4M7ad/Y9axPK35CXH4i/PPtsPn0oS3r7nOw8wNz0FBLnHPz2zjG1LvjsDgjmRzA/Gl3AG+Mfq36DGambpgM6juPq5O3+dCjZsnOP/wAj51J5RncAn724J8qXcwmdxnikqR+AOzEgeABj5k4Ix0/OueXjt5glo59I+0IoiR8q1e1FxGI0RzGuol8u7x7DYfVGeprF/tCFoe6+KEary0NnPpnQGPzNdLBH/jT23bBS9lvs12mmlnZJGJVULANGqb5HMY9a6db09Qu3nt09K824Hxvupy8n8VZAU15OpQDsT+HKu2gvlIDLuGGRudwR/nSa3G4STiqVCRdmn8efID5sKk13nG2c77lj+9ZAu+uAcY6k9aT3+em5xy9PT5ViW8fg0pbgeR/7jVV71R94exH7iqRvxnr08qg75+qCflV0ZSXYvBbv+NrGmT3jf4QAT786PbcX8IOo774GOu9YNxCxPnQYsqcch5Ve5XHjsFnVf2w3IM35AYqTcbbozH8BXMPfdFwPPO1KG7PLbf1FVbZ+w2jqR2jYHm35VYXtEfM5PoDXJfGge/L2/rUDfMOtCsnslo7RO0Z5ZHzBqxFxyP7Sr8jjauC/tJvc+flUfjmPM06eVeSWj0aLi0LHmR6ArScxMc+LfrpU152t23qfxq7b8VmXZdR9Of5HlT78gVR74j4oowaqaqsRGvTSiiqyEnDojzjjP8in9qy7zg8B5xRn+VR+grdqhdikjig+4r+wG3Rzs3Zq2Of4YGfJmH71T/8ASMGecntr/wAq6F1oWinej08u4L+xS5y9mMOylv5Ofdz/AE9aY9lLf7rf971taKWKP7LTr/ohHOfs837ZcKWKZBFHbMujUe/IZgdRGFLnG4H5Vk8Rto3gISyErYwW/wCGXRnngRnNbfbWGb4zKGziVlRRLOFZ8gb4U52+VZF7wviCRFxeRoAPqiEQBvIAlRmuDq4qOSrUUnwuV/g6WL+C4s57sfwK1ueIiKYdymG/hiT6zqNkDHOSTk464r1WT6O7cYCySoByHgOn222rx+14RdTzJaxlJSrmYMpACk4JZn9K934Jw94beOJ5GmZFwZG5sf6DlXXxYIZorerMWSTi+Dnn+jVDyuHH8i/sarH6OMf/ACCf5OfzzXcaaWirP2GD0V/LI864n2GEMZczZA5L3ZyxySBsf9YqFnwzw5A2AHTHPlzr0DiNtqiYemfwOarcPsFMW4yd8elcnW6eMMlQ4NGJuStnA3HDOpFZU9ljpXfXViM4P4VicW4doYjn1rlTi4couo5y17LzzhmiXWFOk7gEHnyNGXsPeZ/uj+K/1ruewSDTKPVT+Rrqu5ruabSQy4lNt8maUmnR5EOw15n+7/Ep/WtKy+jiQ/3jqnoMucfp+deld1TNDWuH6fhT5tlbySOKi+juAfWd29gq/wBauL2ItPut/wB5rp/h6dYK0rT4F1FCXP2ZXDuwtovOLV/1szfviultuHxRjCIijyVVH7U0BxRi1VOEU+FRqj0Slip4qsaaiVo7iD1Uulq3QpFzUToLMtjQi1XzaCoG0FaFNFLiylqps0SWHFREZp7RU0zhO2aQ/E6pRbphFUSys2ojc+FE8R5881y9zx/h4BEge8z92OQhMeRlcmuu7a8JBnSQWqXEjJjvJCdChCcLoBGpt/8AWKrWVxMyNHGsMb4wR4SsQ/6I10r82ry+ueOGR3bd+6Oph3OCPNhxxInllgEkErMvcuhCrHH9oMB9bIHqK9r7IX9xNaRvcoEkbJA5Fk+yzDoSN8f1ryu/Pc3IMtzbubaPvEVY1kiaQNtFgbetehdhO1z3tuzyp3fdbNKNo3OCWxk5GBjPuN67OiknFGLOqZ1gapaqxrDtNbzMFRwSVDgHbZm0p8zzA543rRhvY2OFdGPkGUnb0Bre2ihJh3GQR5gj8aqcOJwB5bVbxVewGHkH3d65mujzFmjDxaMy9Xc+hrI4vGcauh2B8+Va3EG8Rx1rL4gmVGDy6V5/NbujUi92JXBk9l/eurrmuyC47z+X966Bnr0Wgj/wRMuR8kzTa6EXqBeuhtKXIP3lOslVS1OpqbRVM0Y6OKoQuauBhiqJKjTF2XM04pYp6qCMaGTTuaAz0UELmoNTBqRNGgkCgpCMU+afNNyLRzHbuJVt+9bvCsWdccWzyBsBV1fZUtjJ8veuBaxnuE03RFnARqWxhxH4Qfrztz/HJJ6V7HJEGUg8jtXmV7wlLV2ErFmGqaS4YZIQbl1HLUchV8iWrka2Ox7or6peTRid8PpHJdoezEEMLyLH3EWVCM5aSWRs8kT7OfXf0FG4X2tWThL2qhYZVymkK38SL6zyeQYnY79acxi5HxM6kLIGS0tySyxIGC68HmxJY59CfKlwrhsXx9wq/UVVhQHzZNW/+LINLi1EsMZRfLRMmNZKZg2/D5BZpco75SbRKFZgy4/u21dNjt7irs3DnjdVxappAkVpcxSSA7jxg4J35jyra7I8ShigMNwA0M5eKU/cZX0hvbcb9Nj0qXEpTDL8HLpYEAQSvjurmIjwq5+y46OOvvTfJOT49gUYpHe9j7t5LNDIyu41KzK2sbHYavtHGN6s20wE7gn62Vqr2M4aIbNFCd3qLOVIAOWP2sbZwBuPSo8QhKzEjkcMP3rXrL+KLM8OJMBc8yPImorb/wAJ2IzgYH9fzFWboAvnlqx+lWHgHwz79VHvvn9a4aTbbZeN2YjwjHzIH5f51rMKzuCriM+pq/Xp9JGsMfwY8jtsRFQIogNRY1qRUyGKdaWabNEUsxtUjLVdXpiaTaW7uDfL0NpKCGzTkVn2mgm71XMooFzIaCgJqxR4EcuTRV6Raq6nAp+8obQ7guaWqq7zYqAno7QbkXQ9ZHabgEV5C0b5UsMCRcahgg49VyOVXBLTGWg4X2HecHddnZIzMWTwogihYHUqxhdO33Tux3865mxjK3EjA5zduCB94AGLPp4WH81exRtRBEg3CqCeoUAmsD0KUpST/kXLNaX2PEuH2LpdSxorEmUXMBUZJVidajoDjB32yldm3Yg3KBLkBEGQEQgmM9GiI+oD905x09OzZAOQAz5ACs/i87LBKyfWWNyvuFOPzrTDSRT3Psqlma4QDso7myh7w5bRpz95VJVCfUqFrQnhDDB/HyrO7ORBLaNFJKpqVWOfEodtJ9cjrWnWuUFKO19FG7mzOa2xsfkarTJgYPUg89iN62iuaF8Kmc6R+FcrJ+mtv6WXLNRGyjAQY9T+JoxNJVxy29KZjXWhHbFR9GeT8iLVAtTmmxVhW3Y2aelSogH1U2qlSxQJZtAVKoKaNGtY2b0VpoqaOGrbkUPWKm4VortEaG0Rq2Wpaam4m0zmQ03dmr+ilpFP8gPjKBU1AmtJogaqy2+KZSTEcWgUYopNRRacmiwrhA3oEqAggjIOxHmKM5oeadFUgFtahBhc48iWbAHIDPIVYFMQabVR7FJ02aamNQYlmomnFRNQVipU2KVEUVKmpUQDinIqNPmoQ2Y6MTQ1TFEFYWdBFWUmhYNXZBQ6KYrIqtEFQL1HvajImEY1DXUS1DajQbDE1Wnmpy21QIyKeKEkwSy0xkoBNItV+0o3k2anShCrttD50JcEj9TJiDIpCyFWRUlrPvZo2IoNbEVEwmtAuKWRTfIwbEZhXFQrSltwaAbGnU0yuWN+CnSNGltiKBViaZU00Kmp80qYQalT09QhuvUlNNSrAdAFKaBI1KlToVgA5zRaVKnYpWlcijRNtSpUX0Rdjy8qEp2p6VREkU351E0qVaF0ZGEgG9X801KqcnZfi6IrIaI0hpUqrZcALmnDmlSovoBcgNSc0qVVeSwE+4qp3QpUqugUz7AMtNilSq4zsalSpURT/9k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9" descr="data:image/jpeg;base64,/9j/4AAQSkZJRgABAQAAAQABAAD/2wCEAAkGBhISEBUUEhQSEBQQFhQQFQ8UFBAQFA8UFBYVFRQUFRUXHSYfFxkjGRQUHy8gIycpLCwsFR4xNTAqNSYrLCkBCQoKDgwOFw8PGikcHBwpKSwpKSwpKSwpKSkpKSwqKSkpKSkpLCwpKSkpLC0sLCwpLCwpKSkpKSk1KSwqKSksLP/AABEIAPQAzwMBIgACEQEDEQH/xAAcAAABBQEBAQAAAAAAAAAAAAADAAECBAUGBwj/xABBEAACAQMCAwYCCAMGBQUAAAABAgMABBESIQUxQQYTIlFhcRSBBzJCUpGhscEjgtEVM2Lh8PEkU3KSkxZDRGOi/8QAGgEAAgMBAQAAAAAAAAAAAAAAAQIAAwQFBv/EACwRAAICAQQCAQMDBAMAAAAAAAABAhEDBBIhMUFREyJhcQUUMoGRseEjQqH/2gAMAwEAAhEDEQA/APRbXg++9a8Fiq9KsYqVPPLKQkMcY9EGgBpRxYooqJqu2W0PpoU8IIooNRm5UEwNHM3sGlqAFq9eIxOcVW0V1IP6UcucfqYwFTUUwWpKtRgQ9PpqQjqWikssoHinqZjNIR1LJQgaIKhpp8UBiVLFRzS11KIMVqOKn3lSIqdE7AmkFqTGmBpgUTgj8Vb0HKs61tetaSbVjyuzZijSCYpjTg0xqgtK+acGkTUTTgCaqlmgiiLQaDYQCkRSpUpAE1uCKzHs9626G0QzVscjRXKCkZ8diMVVkiwa2ym1VHtcmnjk55EljXgoKtORVsWlDubbAqxSTYjg0Vy1OGFCzTZqyiuwhNQzUS1LNGhWxMajmpGmNEBEmrMUoqqanFUkiRdMnJDk0oo8HerUdDueW1V7r4LXFLk04cYqeaxYr4jatS3lyKzzg0XwmmWFapaqC9V/i8Um2+ixsKDUhSC0wNEQmKmKYUqQZD5p1qIpwagxOnzQZ7lUUs7BFUZLMQoUeZJ5UKy4jHKNUTpIPNGDY98cqBC3SxUQafNQBEiql7yqy71VuJKsguRZdGSacCiMm9OFrbZj2gyKbFFK1HTUsFEDUaLpqOmjZKB4qxFHUAKIrUrDFEpJKru9TYUMrUiiSbBYq5ZTYqtpo8SUZ8okOGaTS7Vlux1GpySYFNanNVRjtVlkpbnRt4qElH01GSPasqZoBxNmi6apq2DR0mpmiJhNNNiphqRpBwE8CuulwrA4yrAMDg5Gx9a5+64vG0xEIl1250yTpCZIl84pCDlhyPhBK+ldIRUI4wOQA3ztgbnmduvrUJYCyvxIByzjOxDKw+8jD6y/pyODVqs+74WrHUhMT51a15E+bLyJ6Z2PTNRsuJsHEU6hJD9RxvHPj7h6NjcocHyyKhC86ZoEtvVyouaaMhWrMt48VHFWpmFUri4VFLMyoo5sxCge5OwrSmZ5KidNiuavO39que67y6I/5KFl/wDIcL+BNcZxf6X59WmKFYvMsDM4/MDPyPvSPJFeSbWer4qLLXjPEuN3tw2m2up7htOoxKuhgRjOEiOAN+bVjcO428Mj/GiWVwMCFxI5RueSrOo5eYPtVX7qNccj/C/PB7y91Gv1nRfdlH6mhjikP/Ni/wDIn9a+d5i8UyTtDKtuXBAcq4kA3IyRpyR0I6V0FnIvErl2Rre1SNUVIrjCjrnHdKoO/n50JalrmuAxw3xZ7Wt7GeTofZ1P71Mn/evFeznCbpyZYDboylo/CzAbHBIGDkHFaCWvELSVp3jFyjAlljmlj0n72EIPywRWdfqeJT2NpP8AJe9DkcdyPV2NR7w1wk3a24s44JZmivbe4BUTREiRWUZYMCB4gOh8ulddwvikVxGJIWDqevVT1Vh0I8q6ePLHIuDBOEoFtnJqzaGq2mix7VZJcCRfNnRh6ZnFU1c1PBrDtN1g3506U2mjxpVjdASCItExTqKRqgsBmmNOxpGoAEUrne0nH7eBlhuSyrMjyLJkAK0eCoDZ8Mh3KnzWtbi108cTMuxGPFgeHJALb7bAk77bb7V5X2+tyBIJLhW72GO57yXvB3ZgLj4dBv4maXPT6vrRlJpESPROyHbGG8t1fUFdfA6thDqGMkb4IORy6titm+vooozJK6RooyZHYKo+Zr5UmV/hY50HdhJGgaQSNreQ/wAVG0D6oCgAeqn0rc7UcRuLn4Vbq4+L7xI5gsMgIiVidUbxqMd7jr+tJuoJ2/aL6YBI/dcPTXk6fiZFYgn/AOuIeJvn+FY3E+E3fctc30mNOCqzkSOxPIJB/dx+xBPpW92H4da28UciLl7ppNMzblAGbREp+z4R05kH0oNvbf2jdSTS+K2tnMUMX2ZHXZ3YdRn9a4uf9UbnJR4jHt+/sjbj0ipX2yhwVYp7ZSkE9xOww0s7mO3hJzsqrguBtsB71mXXB4rK7t3uj3sTse88I0jbmI16DION677ifFYbaPLssagbDkTjoo5n2FcLHMnEZu/nZI7eAkJEXUM/mW32H4Z5DzrNh1WbLJzaqC/9LZ4ccEo3ciubOSbiD3PDdVtFnwylQgO2G0x43U45Ee9T41w2aO5S6vAeIRjwyqQFIXBwcLgYGc49K3Ju19jENKPnT4QqAtgDp5VSl7UyTAiG2lcEY1uO7Tf3/rU/calzT21H78cfkPw4drV2zieIT2pnnMccrW0gPcgFk7iQgEbHIYA6hjyO2K6PsR2qjsWcNbOY50WRwVDmMLkal1bvEQ2d+XrVfiHDL2OwkiPcmEv3xTBZojsToY8uXr1oM63Jg4cqSxSs5KRIFw8ROFKO24ZN8Y9xXXjkx5Y0na/JznCWOXKNjgNxa3d5cvHrtg764wjBCBgZOjlgkZxjbNdVJdTW4zIDNEP/AHYx41Hm0fUeq/hQOy3B7Oa3MLxpHPbvKrhTpljKucsjjDMu+x+RrKk7QT2quWHxFuGKpNsHZdwpYDZvyNcLWYXkyWufs+/6M7OnyVD8eTEvEsrief8AitCGUywsCe5MwBJVgRsWAwPUVp/R32i/4yOPxBZolhYOwwZIgdDLgD7IAwd9+dcyZ7V7eZdEq3Lyq0IQkpIpONDJ5jJI6711fYC272+CSI8QsF7xLd92ilYrq8WkErnJAbzFei0ycVGKvg42dqTbPVdFMRUs1Emuwc4vo+KKZargURFqhpGpMIlWEoSLR1Wq5MdBFNImmpiarGJAUtNMDSLVCCZAedU5eDwmNk7tAHBBwidQQDuOYztVsGnzQIfMl/2baK8fh8k6W8JnZjK42HdxsyS454KPj1+VB4Xw2aFrS9jMNqneG3W5fVIpkjUkyshBODy2HOuo+lC4VuJaiuRgvECFZLmWEqhjckjCeFs4PoOdcdbTRxpHJFIJ7mZ5VksDDqijVg6gjJwT4gRjljPSkZKOg4Fd3F+gs7fSgdGnmlfI7qRHZnaLyyNBwPXlV/s12f4m1qqJMlrCxLqCNUhDHOdhkA8+fWubtOMS/BR2zxC3jjeWVbgCRZLolgjorj6xGojY9K66z+LKvJw6ZbiBHIW0mBEip9kZbfceZGd8ZrlayLxwqG1W/PVmzC9zuVsNH9GEZbVczzXDdfsg/Pc/nVTtH9GsQhZrZCJF3Cgue8HVTkkZx7cqt2v0jrG4jvIJbR/Mhivvg749s11VlxWOddUUiyj/AAENj3HMfOuPPNrsMlKXKXro2KGCapf7OAse01pAoWW2e1cbFREcZHkTua0D25tM4zJj1jff2rrOIWaTIUljDqfNeXqD0riuIzScOddRM1o50jVhpYT90E/WGOX7Vbj+LVXcXu9X3+CS3YUuVX4LL9uLVwV0TMp2/ucgg159ParH3kqPNE8cqmFTGyhlJJzrP1WU6djz3r0m07T2MpwJlUnkHVk/MjFT7VcMVrKYgqw0FgwIYHG/7dKfT51pZqHxuKk/L/0LmxfPG3JOjhrnh7vKirdRyanST4lSykC6wGZ8bjDjBHQt61p9puHXNlGkMzhmdk7l0ZBCwU794jDVqzpweVY9rbRXjzSIy2ryS28McCkFSJfA5I5tgqDtV617Mlrqa0nEtxdL4Y3EuIFBGe9d28WkAg4+Vd5wUml3X2OVHI4xdeS5ex3V3dTDwi8x3D28UaGLugAWlabOBuQQw32GDtXp3ZzgMdpEFXxO28kx3eVupZuoHSqnZHs2LK3EeQ7klnkxjUxwMA88AAbH3rUbiSg4BBx18/batv0aaKc+zLcsrqPRbMlNrqr/AGiPWnN57fjQWvj6D+2fs6FUoyJSjSjLHTuRakPGtGFQVakarHE1CNTNQNEJEmszjXE3ULFDgzz5WPVusYH15XH3VBzjqcDrV27uVjUs2TjooLMx8gBWRwpfE88vhlm2EZIJgiH1I8jbP2jjqfShuXkAKXsPC+7zXjO27P8AEyrqPU6V8I9gKx+M/R7bJC7GW8kPJIzOW1udlXlvuR8s12K3q+dZcc7SXDO/hSHwwrnZyQdcreX3QOgz50N0fZKZgz/RTYNH4lfvAMmYyMfFjxeE+HTnpivDjaRwpsuu572VTrw0AhClAQPtPqyee2Fr3A9n7m+Aa+uDFGd/gYAIwNyAJJCSW2A/HpXRWfZ20iUKkEKgAgeEE4bIbc5O+Tn3o8PpinhPZPhsl28ZM0gWyURKx8QQksQsSsMKRnmfQ9a6vs7EczRQMEntHbQW+rLE5J0SAc11Bt/sk7VO54U/CriQMrPaXL647gDV3THbu5ccum/pmqEsboz3dv4njkkDx9J4WIYj3B3Fed1jyvLOMuE0tvq/v+TqYIw2Jx5fk6u1vbe+R4Z4wJE2ktpQNcf+JfNeoYedch2j+i0x5lsZHUjJ7ksd/RHG49jXQzW0N/Ek0UhhmUZiuUOGQ/cfzXPMdP1t8D7Sv3nwt6oiuceFhgRXQ+9G3LV6f7Vz8OTJiuWG+P5Qfj8fYecIy4n/AEZ552f4NNcx6or6VJkP8SFu9BQ5wOTbj1qfE+zFzE6S3bvewRnLKHkLKp5nS3Tzx0rqe13Y+RJfjLHwSru8Q5SjrtyJ9OvvVvs92hS7h1Ywy+GSLJzG3z6eRrdPWz2rNjVx8quUVRwxb2S78fcpLwCymjDxxxFGGzBVx7EjcGsTjXZ828MhhkkiTB1Qli0bjqPTPmK2rvhL2rma1GpH8UtryVx96MfZb0rne2PaA3Fu626O8aBDNLgjuNRwqnyycg+1Uaf5cmWLxS3Qb5vx9mX5XCGN7lT/AMmQES6lnuMCxcJHcwRqAI30sqSlMjfbLDHkederdiuAvaW2mUhpXYyO2dWc4CjV1woH415c/ecRhDs0UXwyra21rEMvPIwGwUnIGwyeQx717NwqB0giWQ6nREVmznLBQCc9a9fpF9Tb8Hnc7+mkSvnIjYjy/LO/5Vjxjrt7863njDAg7gjBHoawThWZTuQcZ26f5Vk/UovcpeB9LLhoPy9PnUdfnSilDbDJ54H59fahvkHz/L9a5lmyz0eKjihKtClvQtdqUkuWV0WiarSX6Drk+QrLub4tzO3lVRpfT/XzrJLUehkjQuOMdFGPXnVRr1+pP41WL+oHuRUfiBjmv41mlmb8jUWDOevvTNKPQew5/OqpuVHVf1pG6HPK4qvevYSwJf8AYVAEn2qoeJp94fKnN+uM6vzFBTXsBbz8vwpz8xmqA4in3uvKp/E/4h86O/7kLbT7Y/LnUFUeX5A1UebyI/EUBrwjrjrzFByTIm0X0hQfVVRk9FUZ/Kh3XD45cCSNJNJyupFbSfTPKqQ4oPMD9qX9p7/XA+dD6eybn1ZrF/8AXnWOnZe2ExmWPRI31mVmXXnnlc4P4UYXpxzogvM+R/aooxSpLsO5+xzw1OXiAO/OsC5+j+Fu+xLOq3WO9QGMK+k5XbTtg10C3G3MGmM5NDHCGNtwVWGWSUlUnZicL7E21teNcxArlNAhGnRHkAFlJ3ycfma6IXS55496qMMnqPP1oEsJ6b+nKtuPV5IdcmeeKMuzajYe/wCdZ/GeF6v4iDJA8S9SByYeoH5e1UMSR7gkAVdsuPfeAPqK0S1MM8dmTgRYnB3Ez41wM7EHmTjwgeRz6ioNn3/SrPEoVB1R7o2TpA3Q7nGPImsQOT1xjmB+o/10rlSVOi87+94wxJ0nSo643P8ASsO44qx+8fmd6VzaXPPu5CpGRpAOx6msi471D41deniU/uMCqM2bI+ZWWcFmTipDbDONzuSB50GXjDZ2wB65NZ/fgnn/AEpd4M7ad/Y9axPK35CXH4i/PPtsPn0oS3r7nOw8wNz0FBLnHPz2zjG1LvjsDgjmRzA/Gl3AG+Mfq36DGambpgM6juPq5O3+dCjZsnOP/wAj51J5RncAn724J8qXcwmdxnikqR+AOzEgeABj5k4Ix0/OueXjt5glo59I+0IoiR8q1e1FxGI0RzGuol8u7x7DYfVGeprF/tCFoe6+KEary0NnPpnQGPzNdLBH/jT23bBS9lvs12mmlnZJGJVULANGqb5HMY9a6db09Qu3nt09K824Hxvupy8n8VZAU15OpQDsT+HKu2gvlIDLuGGRudwR/nSa3G4STiqVCRdmn8efID5sKk13nG2c77lj+9ZAu+uAcY6k9aT3+em5xy9PT5ViW8fg0pbgeR/7jVV71R94exH7iqRvxnr08qg75+qCflV0ZSXYvBbv+NrGmT3jf4QAT786PbcX8IOo774GOu9YNxCxPnQYsqcch5Ve5XHjsFnVf2w3IM35AYqTcbbozH8BXMPfdFwPPO1KG7PLbf1FVbZ+w2jqR2jYHm35VYXtEfM5PoDXJfGge/L2/rUDfMOtCsnslo7RO0Z5ZHzBqxFxyP7Sr8jjauC/tJvc+flUfjmPM06eVeSWj0aLi0LHmR6ArScxMc+LfrpU152t23qfxq7b8VmXZdR9Of5HlT78gVR74j4oowaqaqsRGvTSiiqyEnDojzjjP8in9qy7zg8B5xRn+VR+grdqhdikjig+4r+wG3Rzs3Zq2Of4YGfJmH71T/8ASMGecntr/wAq6F1oWinej08u4L+xS5y9mMOylv5Ofdz/AE9aY9lLf7rf971taKWKP7LTr/ohHOfs837ZcKWKZBFHbMujUe/IZgdRGFLnG4H5Vk8Rto3gISyErYwW/wCGXRnngRnNbfbWGb4zKGziVlRRLOFZ8gb4U52+VZF7wviCRFxeRoAPqiEQBvIAlRmuDq4qOSrUUnwuV/g6WL+C4s57sfwK1ueIiKYdymG/hiT6zqNkDHOSTk464r1WT6O7cYCySoByHgOn222rx+14RdTzJaxlJSrmYMpACk4JZn9K934Jw94beOJ5GmZFwZG5sf6DlXXxYIZorerMWSTi+Dnn+jVDyuHH8i/sarH6OMf/ACCf5OfzzXcaaWirP2GD0V/LI864n2GEMZczZA5L3ZyxySBsf9YqFnwzw5A2AHTHPlzr0DiNtqiYemfwOarcPsFMW4yd8elcnW6eMMlQ4NGJuStnA3HDOpFZU9ljpXfXViM4P4VicW4doYjn1rlTi4couo5y17LzzhmiXWFOk7gEHnyNGXsPeZ/uj+K/1ruewSDTKPVT+Rrqu5ruabSQy4lNt8maUmnR5EOw15n+7/Ep/WtKy+jiQ/3jqnoMucfp+deld1TNDWuH6fhT5tlbySOKi+juAfWd29gq/wBauL2ItPut/wB5rp/h6dYK0rT4F1FCXP2ZXDuwtovOLV/1szfviultuHxRjCIijyVVH7U0BxRi1VOEU+FRqj0Slip4qsaaiVo7iD1Uulq3QpFzUToLMtjQi1XzaCoG0FaFNFLiylqps0SWHFREZp7RU0zhO2aQ/E6pRbphFUSys2ojc+FE8R5881y9zx/h4BEge8z92OQhMeRlcmuu7a8JBnSQWqXEjJjvJCdChCcLoBGpt/8AWKrWVxMyNHGsMb4wR4SsQ/6I10r82ry+ueOGR3bd+6Oph3OCPNhxxInllgEkErMvcuhCrHH9oMB9bIHqK9r7IX9xNaRvcoEkbJA5Fk+yzDoSN8f1ryu/Pc3IMtzbubaPvEVY1kiaQNtFgbetehdhO1z3tuzyp3fdbNKNo3OCWxk5GBjPuN67OiknFGLOqZ1gapaqxrDtNbzMFRwSVDgHbZm0p8zzA543rRhvY2OFdGPkGUnb0Bre2ihJh3GQR5gj8aqcOJwB5bVbxVewGHkH3d65mujzFmjDxaMy9Xc+hrI4vGcauh2B8+Va3EG8Rx1rL4gmVGDy6V5/NbujUi92JXBk9l/eurrmuyC47z+X966Bnr0Wgj/wRMuR8kzTa6EXqBeuhtKXIP3lOslVS1OpqbRVM0Y6OKoQuauBhiqJKjTF2XM04pYp6qCMaGTTuaAz0UELmoNTBqRNGgkCgpCMU+afNNyLRzHbuJVt+9bvCsWdccWzyBsBV1fZUtjJ8veuBaxnuE03RFnARqWxhxH4Qfrztz/HJJ6V7HJEGUg8jtXmV7wlLV2ErFmGqaS4YZIQbl1HLUchV8iWrka2Ox7or6peTRid8PpHJdoezEEMLyLH3EWVCM5aSWRs8kT7OfXf0FG4X2tWThL2qhYZVymkK38SL6zyeQYnY79acxi5HxM6kLIGS0tySyxIGC68HmxJY59CfKlwrhsXx9wq/UVVhQHzZNW/+LINLi1EsMZRfLRMmNZKZg2/D5BZpco75SbRKFZgy4/u21dNjt7irs3DnjdVxappAkVpcxSSA7jxg4J35jyra7I8ShigMNwA0M5eKU/cZX0hvbcb9Nj0qXEpTDL8HLpYEAQSvjurmIjwq5+y46OOvvTfJOT49gUYpHe9j7t5LNDIyu41KzK2sbHYavtHGN6s20wE7gn62Vqr2M4aIbNFCd3qLOVIAOWP2sbZwBuPSo8QhKzEjkcMP3rXrL+KLM8OJMBc8yPImorb/wAJ2IzgYH9fzFWboAvnlqx+lWHgHwz79VHvvn9a4aTbbZeN2YjwjHzIH5f51rMKzuCriM+pq/Xp9JGsMfwY8jtsRFQIogNRY1qRUyGKdaWabNEUsxtUjLVdXpiaTaW7uDfL0NpKCGzTkVn2mgm71XMooFzIaCgJqxR4EcuTRV6Raq6nAp+8obQ7guaWqq7zYqAno7QbkXQ9ZHabgEV5C0b5UsMCRcahgg49VyOVXBLTGWg4X2HecHddnZIzMWTwogihYHUqxhdO33Tux3865mxjK3EjA5zduCB94AGLPp4WH81exRtRBEg3CqCeoUAmsD0KUpST/kXLNaX2PEuH2LpdSxorEmUXMBUZJVidajoDjB32yldm3Yg3KBLkBEGQEQgmM9GiI+oD905x09OzZAOQAz5ACs/i87LBKyfWWNyvuFOPzrTDSRT3Psqlma4QDso7myh7w5bRpz95VJVCfUqFrQnhDDB/HyrO7ORBLaNFJKpqVWOfEodtJ9cjrWnWuUFKO19FG7mzOa2xsfkarTJgYPUg89iN62iuaF8Kmc6R+FcrJ+mtv6WXLNRGyjAQY9T+JoxNJVxy29KZjXWhHbFR9GeT8iLVAtTmmxVhW3Y2aelSogH1U2qlSxQJZtAVKoKaNGtY2b0VpoqaOGrbkUPWKm4VortEaG0Rq2Wpaam4m0zmQ03dmr+ilpFP8gPjKBU1AmtJogaqy2+KZSTEcWgUYopNRRacmiwrhA3oEqAggjIOxHmKM5oeadFUgFtahBhc48iWbAHIDPIVYFMQabVR7FJ02aamNQYlmomnFRNQVipU2KVEUVKmpUQDinIqNPmoQ2Y6MTQ1TFEFYWdBFWUmhYNXZBQ6KYrIqtEFQL1HvajImEY1DXUS1DajQbDE1Wnmpy21QIyKeKEkwSy0xkoBNItV+0o3k2anShCrttD50JcEj9TJiDIpCyFWRUlrPvZo2IoNbEVEwmtAuKWRTfIwbEZhXFQrSltwaAbGnU0yuWN+CnSNGltiKBViaZU00Kmp80qYQalT09QhuvUlNNSrAdAFKaBI1KlToVgA5zRaVKnYpWlcijRNtSpUX0Rdjy8qEp2p6VREkU351E0qVaF0ZGEgG9X801KqcnZfi6IrIaI0hpUqrZcALmnDmlSovoBcgNSc0qVVeSwE+4qp3QpUqugUz7AMtNilSq4zsalSpURT/9k="/>
          <p:cNvSpPr>
            <a:spLocks noChangeAspect="1" noChangeArrowheads="1"/>
          </p:cNvSpPr>
          <p:nvPr/>
        </p:nvSpPr>
        <p:spPr bwMode="auto">
          <a:xfrm>
            <a:off x="29686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564904"/>
            <a:ext cx="4886258" cy="27363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44FDA6D13AE1247A9B0C79979AB1262" ma:contentTypeVersion="18" ma:contentTypeDescription="Crie um novo documento." ma:contentTypeScope="" ma:versionID="83a184262e473aeceb778863e87505bf">
  <xsd:schema xmlns:xsd="http://www.w3.org/2001/XMLSchema" xmlns:xs="http://www.w3.org/2001/XMLSchema" xmlns:p="http://schemas.microsoft.com/office/2006/metadata/properties" xmlns:ns2="e461758b-926b-44e9-b618-2ebbf9c7904c" xmlns:ns3="5b029b56-3411-473c-8dc4-47702cfa7f09" targetNamespace="http://schemas.microsoft.com/office/2006/metadata/properties" ma:root="true" ma:fieldsID="fcb0e20cc688b2b1cbd0e5fa140ef4b3" ns2:_="" ns3:_="">
    <xsd:import namespace="e461758b-926b-44e9-b618-2ebbf9c7904c"/>
    <xsd:import namespace="5b029b56-3411-473c-8dc4-47702cfa7f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1758b-926b-44e9-b618-2ebbf9c790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Marcações de imagem" ma:readOnly="false" ma:fieldId="{5cf76f15-5ced-4ddc-b409-7134ff3c332f}" ma:taxonomyMulti="true" ma:sspId="7f071e9a-c5f5-413c-99f8-544067b830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029b56-3411-473c-8dc4-47702cfa7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8e03233-003e-466b-8a0b-74bd81e32b73}" ma:internalName="TaxCatchAll" ma:showField="CatchAllData" ma:web="5b029b56-3411-473c-8dc4-47702cfa7f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029b56-3411-473c-8dc4-47702cfa7f09" xsi:nil="true"/>
    <lcf76f155ced4ddcb4097134ff3c332f xmlns="e461758b-926b-44e9-b618-2ebbf9c7904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D5A4076-FA4B-42DF-A65D-3EB6737A546B}"/>
</file>

<file path=customXml/itemProps2.xml><?xml version="1.0" encoding="utf-8"?>
<ds:datastoreItem xmlns:ds="http://schemas.openxmlformats.org/officeDocument/2006/customXml" ds:itemID="{54070307-7531-4601-9876-BD6B71710A8B}"/>
</file>

<file path=customXml/itemProps3.xml><?xml version="1.0" encoding="utf-8"?>
<ds:datastoreItem xmlns:ds="http://schemas.openxmlformats.org/officeDocument/2006/customXml" ds:itemID="{32ACBE05-E749-4FD9-9671-3B83864653C0}"/>
</file>

<file path=docProps/app.xml><?xml version="1.0" encoding="utf-8"?>
<Properties xmlns="http://schemas.openxmlformats.org/officeDocument/2006/extended-properties" xmlns:vt="http://schemas.openxmlformats.org/officeDocument/2006/docPropsVTypes">
  <TotalTime>7726</TotalTime>
  <Words>271</Words>
  <Application>Microsoft Office PowerPoint</Application>
  <PresentationFormat>Apresentação na tela (4:3)</PresentationFormat>
  <Paragraphs>74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Paz nas Escolas   29 de novembro 2013  Gabriela Asmar</vt:lpstr>
      <vt:lpstr>Contexto Séc XXI </vt:lpstr>
      <vt:lpstr>Conflito?</vt:lpstr>
      <vt:lpstr>Slide 4</vt:lpstr>
      <vt:lpstr>Slide 5</vt:lpstr>
      <vt:lpstr>Slide 6</vt:lpstr>
      <vt:lpstr>Slide 7</vt:lpstr>
      <vt:lpstr>Slide 8</vt:lpstr>
      <vt:lpstr>Mudando o Ciclo do Conflito</vt:lpstr>
      <vt:lpstr>Slide 10</vt:lpstr>
      <vt:lpstr>Slide 11</vt:lpstr>
      <vt:lpstr>Slide 12</vt:lpstr>
      <vt:lpstr>Ciclos do Conflito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Bia</dc:creator>
  <cp:lastModifiedBy>bianca</cp:lastModifiedBy>
  <cp:revision>182</cp:revision>
  <cp:lastPrinted>2013-09-18T03:30:48Z</cp:lastPrinted>
  <dcterms:created xsi:type="dcterms:W3CDTF">2012-01-31T17:07:03Z</dcterms:created>
  <dcterms:modified xsi:type="dcterms:W3CDTF">2013-11-25T17:40:39Z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0x010100544FDA6D13AE1247A9B0C79979AB1262</vt:lpwstr>
  </property>
</Properties>
</file>